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27432000" cx="154368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8640">
          <p15:clr>
            <a:srgbClr val="747775"/>
          </p15:clr>
        </p15:guide>
        <p15:guide id="2" pos="486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640" orient="horz"/>
        <p:guide pos="486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4526" y="685800"/>
            <a:ext cx="19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464526" y="685800"/>
            <a:ext cx="1929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26223" y="3971067"/>
            <a:ext cx="14384400" cy="10947300"/>
          </a:xfrm>
          <a:prstGeom prst="rect">
            <a:avLst/>
          </a:prstGeom>
        </p:spPr>
        <p:txBody>
          <a:bodyPr anchorCtr="0" anchor="b" bIns="265475" lIns="265475" spcFirstLastPara="1" rIns="265475" wrap="square" tIns="265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1pPr>
            <a:lvl2pPr lvl="1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2pPr>
            <a:lvl3pPr lvl="2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3pPr>
            <a:lvl4pPr lvl="3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4pPr>
            <a:lvl5pPr lvl="4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5pPr>
            <a:lvl6pPr lvl="5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6pPr>
            <a:lvl7pPr lvl="6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7pPr>
            <a:lvl8pPr lvl="7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8pPr>
            <a:lvl9pPr lvl="8" algn="ctr">
              <a:spcBef>
                <a:spcPts val="0"/>
              </a:spcBef>
              <a:spcAft>
                <a:spcPts val="0"/>
              </a:spcAft>
              <a:buSzPts val="15099"/>
              <a:buNone/>
              <a:defRPr sz="15099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26209" y="15115333"/>
            <a:ext cx="14384400" cy="42273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526209" y="5899333"/>
            <a:ext cx="14384400" cy="10472100"/>
          </a:xfrm>
          <a:prstGeom prst="rect">
            <a:avLst/>
          </a:prstGeom>
        </p:spPr>
        <p:txBody>
          <a:bodyPr anchorCtr="0" anchor="b" bIns="265475" lIns="265475" spcFirstLastPara="1" rIns="265475" wrap="square" tIns="265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1pPr>
            <a:lvl2pPr lvl="1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2pPr>
            <a:lvl3pPr lvl="2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3pPr>
            <a:lvl4pPr lvl="3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4pPr>
            <a:lvl5pPr lvl="4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5pPr>
            <a:lvl6pPr lvl="5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6pPr>
            <a:lvl7pPr lvl="6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7pPr>
            <a:lvl8pPr lvl="7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8pPr>
            <a:lvl9pPr lvl="8" algn="ctr">
              <a:spcBef>
                <a:spcPts val="0"/>
              </a:spcBef>
              <a:spcAft>
                <a:spcPts val="0"/>
              </a:spcAft>
              <a:buSzPts val="34843"/>
              <a:buNone/>
              <a:defRPr sz="34843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526209" y="16811867"/>
            <a:ext cx="14384400" cy="69378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560478" lvl="0" marL="457200" algn="ctr">
              <a:spcBef>
                <a:spcPts val="0"/>
              </a:spcBef>
              <a:spcAft>
                <a:spcPts val="0"/>
              </a:spcAft>
              <a:buSzPts val="5226"/>
              <a:buChar char="●"/>
              <a:defRPr sz="5226"/>
            </a:lvl1pPr>
            <a:lvl2pPr indent="-486728" lvl="1" marL="914400" algn="ctr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2pPr>
            <a:lvl3pPr indent="-486727" lvl="2" marL="1371600" algn="ctr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3pPr>
            <a:lvl4pPr indent="-486727" lvl="3" marL="1828800" algn="ctr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4pPr>
            <a:lvl5pPr indent="-486727" lvl="4" marL="2286000" algn="ctr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5pPr>
            <a:lvl6pPr indent="-486727" lvl="5" marL="2743200" algn="ctr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6pPr>
            <a:lvl7pPr indent="-486727" lvl="6" marL="3200400" algn="ctr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7pPr>
            <a:lvl8pPr indent="-486727" lvl="7" marL="3657600" algn="ctr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8pPr>
            <a:lvl9pPr indent="-486728" lvl="8" marL="4114800" algn="ctr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26209" y="11471200"/>
            <a:ext cx="14384400" cy="44898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1pPr>
            <a:lvl2pPr lvl="1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2pPr>
            <a:lvl3pPr lvl="2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3pPr>
            <a:lvl4pPr lvl="3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4pPr>
            <a:lvl5pPr lvl="4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5pPr>
            <a:lvl6pPr lvl="5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6pPr>
            <a:lvl7pPr lvl="6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7pPr>
            <a:lvl8pPr lvl="7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8pPr>
            <a:lvl9pPr lvl="8" algn="ctr">
              <a:spcBef>
                <a:spcPts val="0"/>
              </a:spcBef>
              <a:spcAft>
                <a:spcPts val="0"/>
              </a:spcAft>
              <a:buSzPts val="10453"/>
              <a:buNone/>
              <a:defRPr sz="10453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526209" y="2373467"/>
            <a:ext cx="14384400" cy="30540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1pPr>
            <a:lvl2pPr lvl="1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2pPr>
            <a:lvl3pPr lvl="2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3pPr>
            <a:lvl4pPr lvl="3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4pPr>
            <a:lvl5pPr lvl="4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5pPr>
            <a:lvl6pPr lvl="5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6pPr>
            <a:lvl7pPr lvl="6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7pPr>
            <a:lvl8pPr lvl="7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8pPr>
            <a:lvl9pPr lvl="8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526209" y="6146533"/>
            <a:ext cx="14384400" cy="182211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560478" lvl="0" marL="457200">
              <a:spcBef>
                <a:spcPts val="0"/>
              </a:spcBef>
              <a:spcAft>
                <a:spcPts val="0"/>
              </a:spcAft>
              <a:buSzPts val="5226"/>
              <a:buChar char="●"/>
              <a:defRPr sz="5226"/>
            </a:lvl1pPr>
            <a:lvl2pPr indent="-486728" lvl="1" marL="9144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2pPr>
            <a:lvl3pPr indent="-486727" lvl="2" marL="13716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3pPr>
            <a:lvl4pPr indent="-486727" lvl="3" marL="18288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4pPr>
            <a:lvl5pPr indent="-486727" lvl="4" marL="22860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5pPr>
            <a:lvl6pPr indent="-486727" lvl="5" marL="27432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6pPr>
            <a:lvl7pPr indent="-486727" lvl="6" marL="32004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7pPr>
            <a:lvl8pPr indent="-486727" lvl="7" marL="36576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8pPr>
            <a:lvl9pPr indent="-486728" lvl="8" marL="41148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526209" y="2373467"/>
            <a:ext cx="14384400" cy="30540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1pPr>
            <a:lvl2pPr lvl="1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2pPr>
            <a:lvl3pPr lvl="2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3pPr>
            <a:lvl4pPr lvl="3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4pPr>
            <a:lvl5pPr lvl="4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5pPr>
            <a:lvl6pPr lvl="5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6pPr>
            <a:lvl7pPr lvl="6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7pPr>
            <a:lvl8pPr lvl="7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8pPr>
            <a:lvl9pPr lvl="8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526209" y="6146533"/>
            <a:ext cx="6752400" cy="182211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486728" lvl="0" marL="4572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1pPr>
            <a:lvl2pPr indent="-449851" lvl="1" marL="9144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2pPr>
            <a:lvl3pPr indent="-449851" lvl="2" marL="13716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3pPr>
            <a:lvl4pPr indent="-449851" lvl="3" marL="18288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4pPr>
            <a:lvl5pPr indent="-449851" lvl="4" marL="22860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5pPr>
            <a:lvl6pPr indent="-449851" lvl="5" marL="27432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6pPr>
            <a:lvl7pPr indent="-449851" lvl="6" marL="32004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7pPr>
            <a:lvl8pPr indent="-449851" lvl="7" marL="36576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8pPr>
            <a:lvl9pPr indent="-449851" lvl="8" marL="41148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8158004" y="6146533"/>
            <a:ext cx="6752400" cy="182211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486728" lvl="0" marL="4572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1pPr>
            <a:lvl2pPr indent="-449851" lvl="1" marL="9144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2pPr>
            <a:lvl3pPr indent="-449851" lvl="2" marL="13716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3pPr>
            <a:lvl4pPr indent="-449851" lvl="3" marL="18288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4pPr>
            <a:lvl5pPr indent="-449851" lvl="4" marL="22860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5pPr>
            <a:lvl6pPr indent="-449851" lvl="5" marL="27432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6pPr>
            <a:lvl7pPr indent="-449851" lvl="6" marL="32004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7pPr>
            <a:lvl8pPr indent="-449851" lvl="7" marL="36576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8pPr>
            <a:lvl9pPr indent="-449851" lvl="8" marL="41148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526209" y="2373467"/>
            <a:ext cx="14384400" cy="30540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1pPr>
            <a:lvl2pPr lvl="1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2pPr>
            <a:lvl3pPr lvl="2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3pPr>
            <a:lvl4pPr lvl="3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4pPr>
            <a:lvl5pPr lvl="4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5pPr>
            <a:lvl6pPr lvl="5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6pPr>
            <a:lvl7pPr lvl="6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7pPr>
            <a:lvl8pPr lvl="7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8pPr>
            <a:lvl9pPr lvl="8">
              <a:spcBef>
                <a:spcPts val="0"/>
              </a:spcBef>
              <a:spcAft>
                <a:spcPts val="0"/>
              </a:spcAft>
              <a:buSzPts val="8130"/>
              <a:buNone/>
              <a:defRPr sz="8130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526209" y="2963200"/>
            <a:ext cx="4740300" cy="4030800"/>
          </a:xfrm>
          <a:prstGeom prst="rect">
            <a:avLst/>
          </a:prstGeom>
        </p:spPr>
        <p:txBody>
          <a:bodyPr anchorCtr="0" anchor="b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1pPr>
            <a:lvl2pPr lvl="1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2pPr>
            <a:lvl3pPr lvl="2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3pPr>
            <a:lvl4pPr lvl="3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4pPr>
            <a:lvl5pPr lvl="4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5pPr>
            <a:lvl6pPr lvl="5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6pPr>
            <a:lvl7pPr lvl="6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7pPr>
            <a:lvl8pPr lvl="7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8pPr>
            <a:lvl9pPr lvl="8">
              <a:spcBef>
                <a:spcPts val="0"/>
              </a:spcBef>
              <a:spcAft>
                <a:spcPts val="0"/>
              </a:spcAft>
              <a:buSzPts val="6969"/>
              <a:buNone/>
              <a:defRPr sz="6969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526209" y="7411200"/>
            <a:ext cx="4740300" cy="169569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449851" lvl="0" marL="4572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1pPr>
            <a:lvl2pPr indent="-449851" lvl="1" marL="9144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2pPr>
            <a:lvl3pPr indent="-449851" lvl="2" marL="13716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3pPr>
            <a:lvl4pPr indent="-449851" lvl="3" marL="18288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4pPr>
            <a:lvl5pPr indent="-449851" lvl="4" marL="22860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5pPr>
            <a:lvl6pPr indent="-449851" lvl="5" marL="27432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6pPr>
            <a:lvl7pPr indent="-449851" lvl="6" marL="3200400">
              <a:spcBef>
                <a:spcPts val="0"/>
              </a:spcBef>
              <a:spcAft>
                <a:spcPts val="0"/>
              </a:spcAft>
              <a:buSzPts val="3484"/>
              <a:buChar char="●"/>
              <a:defRPr sz="3484"/>
            </a:lvl7pPr>
            <a:lvl8pPr indent="-449851" lvl="7" marL="3657600">
              <a:spcBef>
                <a:spcPts val="0"/>
              </a:spcBef>
              <a:spcAft>
                <a:spcPts val="0"/>
              </a:spcAft>
              <a:buSzPts val="3484"/>
              <a:buChar char="○"/>
              <a:defRPr sz="3484"/>
            </a:lvl8pPr>
            <a:lvl9pPr indent="-449851" lvl="8" marL="4114800">
              <a:spcBef>
                <a:spcPts val="0"/>
              </a:spcBef>
              <a:spcAft>
                <a:spcPts val="0"/>
              </a:spcAft>
              <a:buSzPts val="3484"/>
              <a:buChar char="■"/>
              <a:defRPr sz="3484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827635" y="2400800"/>
            <a:ext cx="10750200" cy="218178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1pPr>
            <a:lvl2pPr lvl="1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2pPr>
            <a:lvl3pPr lvl="2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3pPr>
            <a:lvl4pPr lvl="3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4pPr>
            <a:lvl5pPr lvl="4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5pPr>
            <a:lvl6pPr lvl="5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6pPr>
            <a:lvl7pPr lvl="6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7pPr>
            <a:lvl8pPr lvl="7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8pPr>
            <a:lvl9pPr lvl="8">
              <a:spcBef>
                <a:spcPts val="0"/>
              </a:spcBef>
              <a:spcAft>
                <a:spcPts val="0"/>
              </a:spcAft>
              <a:buSzPts val="13937"/>
              <a:buNone/>
              <a:defRPr sz="13937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718400" y="-667"/>
            <a:ext cx="7718400" cy="2743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65475" lIns="265475" spcFirstLastPara="1" rIns="265475" wrap="square" tIns="265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448214" y="6576933"/>
            <a:ext cx="6828900" cy="7905600"/>
          </a:xfrm>
          <a:prstGeom prst="rect">
            <a:avLst/>
          </a:prstGeom>
        </p:spPr>
        <p:txBody>
          <a:bodyPr anchorCtr="0" anchor="b" bIns="265475" lIns="265475" spcFirstLastPara="1" rIns="265475" wrap="square" tIns="2654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1pPr>
            <a:lvl2pPr lvl="1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2pPr>
            <a:lvl3pPr lvl="2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3pPr>
            <a:lvl4pPr lvl="3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4pPr>
            <a:lvl5pPr lvl="4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5pPr>
            <a:lvl6pPr lvl="5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6pPr>
            <a:lvl7pPr lvl="6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7pPr>
            <a:lvl8pPr lvl="7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8pPr>
            <a:lvl9pPr lvl="8" algn="ctr">
              <a:spcBef>
                <a:spcPts val="0"/>
              </a:spcBef>
              <a:spcAft>
                <a:spcPts val="0"/>
              </a:spcAft>
              <a:buSzPts val="12195"/>
              <a:buNone/>
              <a:defRPr sz="12195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448214" y="14949733"/>
            <a:ext cx="6828900" cy="6587100"/>
          </a:xfrm>
          <a:prstGeom prst="rect">
            <a:avLst/>
          </a:prstGeom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97"/>
              <a:buNone/>
              <a:defRPr sz="6097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338809" y="3861733"/>
            <a:ext cx="6477900" cy="197073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indent="-560478" lvl="0" marL="457200">
              <a:spcBef>
                <a:spcPts val="0"/>
              </a:spcBef>
              <a:spcAft>
                <a:spcPts val="0"/>
              </a:spcAft>
              <a:buSzPts val="5226"/>
              <a:buChar char="●"/>
              <a:defRPr sz="5226"/>
            </a:lvl1pPr>
            <a:lvl2pPr indent="-486728" lvl="1" marL="9144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2pPr>
            <a:lvl3pPr indent="-486727" lvl="2" marL="13716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3pPr>
            <a:lvl4pPr indent="-486727" lvl="3" marL="18288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4pPr>
            <a:lvl5pPr indent="-486727" lvl="4" marL="22860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5pPr>
            <a:lvl6pPr indent="-486727" lvl="5" marL="27432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6pPr>
            <a:lvl7pPr indent="-486727" lvl="6" marL="3200400">
              <a:spcBef>
                <a:spcPts val="0"/>
              </a:spcBef>
              <a:spcAft>
                <a:spcPts val="0"/>
              </a:spcAft>
              <a:buSzPts val="4065"/>
              <a:buChar char="●"/>
              <a:defRPr sz="4065"/>
            </a:lvl7pPr>
            <a:lvl8pPr indent="-486727" lvl="7" marL="3657600">
              <a:spcBef>
                <a:spcPts val="0"/>
              </a:spcBef>
              <a:spcAft>
                <a:spcPts val="0"/>
              </a:spcAft>
              <a:buSzPts val="4065"/>
              <a:buChar char="○"/>
              <a:defRPr sz="4065"/>
            </a:lvl8pPr>
            <a:lvl9pPr indent="-486728" lvl="8" marL="4114800">
              <a:spcBef>
                <a:spcPts val="0"/>
              </a:spcBef>
              <a:spcAft>
                <a:spcPts val="0"/>
              </a:spcAft>
              <a:buSzPts val="4065"/>
              <a:buChar char="■"/>
              <a:defRPr sz="4065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526209" y="22563067"/>
            <a:ext cx="10127100" cy="3227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26"/>
              <a:buNone/>
              <a:defRPr sz="5226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>
              <a:buNone/>
              <a:defRPr sz="2904"/>
            </a:lvl1pPr>
            <a:lvl2pPr lvl="1">
              <a:buNone/>
              <a:defRPr sz="2904"/>
            </a:lvl2pPr>
            <a:lvl3pPr lvl="2">
              <a:buNone/>
              <a:defRPr sz="2904"/>
            </a:lvl3pPr>
            <a:lvl4pPr lvl="3">
              <a:buNone/>
              <a:defRPr sz="2904"/>
            </a:lvl4pPr>
            <a:lvl5pPr lvl="4">
              <a:buNone/>
              <a:defRPr sz="2904"/>
            </a:lvl5pPr>
            <a:lvl6pPr lvl="5">
              <a:buNone/>
              <a:defRPr sz="2904"/>
            </a:lvl6pPr>
            <a:lvl7pPr lvl="6">
              <a:buNone/>
              <a:defRPr sz="2904"/>
            </a:lvl7pPr>
            <a:lvl8pPr lvl="7">
              <a:buNone/>
              <a:defRPr sz="2904"/>
            </a:lvl8pPr>
            <a:lvl9pPr lvl="8">
              <a:buNone/>
              <a:defRPr sz="2904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26209" y="2373467"/>
            <a:ext cx="14384400" cy="30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265475" lIns="265475" spcFirstLastPara="1" rIns="265475" wrap="square" tIns="2654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30"/>
              <a:buNone/>
              <a:defRPr sz="813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26209" y="6146533"/>
            <a:ext cx="14384400" cy="182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265475" lIns="265475" spcFirstLastPara="1" rIns="265475" wrap="square" tIns="265475">
            <a:normAutofit/>
          </a:bodyPr>
          <a:lstStyle>
            <a:lvl1pPr indent="-560478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26"/>
              <a:buChar char="●"/>
              <a:defRPr sz="5226">
                <a:solidFill>
                  <a:schemeClr val="dk2"/>
                </a:solidFill>
              </a:defRPr>
            </a:lvl1pPr>
            <a:lvl2pPr indent="-486728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○"/>
              <a:defRPr sz="4065">
                <a:solidFill>
                  <a:schemeClr val="dk2"/>
                </a:solidFill>
              </a:defRPr>
            </a:lvl2pPr>
            <a:lvl3pPr indent="-486727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■"/>
              <a:defRPr sz="4065">
                <a:solidFill>
                  <a:schemeClr val="dk2"/>
                </a:solidFill>
              </a:defRPr>
            </a:lvl3pPr>
            <a:lvl4pPr indent="-486727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●"/>
              <a:defRPr sz="4065">
                <a:solidFill>
                  <a:schemeClr val="dk2"/>
                </a:solidFill>
              </a:defRPr>
            </a:lvl4pPr>
            <a:lvl5pPr indent="-486727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○"/>
              <a:defRPr sz="4065">
                <a:solidFill>
                  <a:schemeClr val="dk2"/>
                </a:solidFill>
              </a:defRPr>
            </a:lvl5pPr>
            <a:lvl6pPr indent="-486727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■"/>
              <a:defRPr sz="4065">
                <a:solidFill>
                  <a:schemeClr val="dk2"/>
                </a:solidFill>
              </a:defRPr>
            </a:lvl6pPr>
            <a:lvl7pPr indent="-486727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●"/>
              <a:defRPr sz="4065">
                <a:solidFill>
                  <a:schemeClr val="dk2"/>
                </a:solidFill>
              </a:defRPr>
            </a:lvl7pPr>
            <a:lvl8pPr indent="-486727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○"/>
              <a:defRPr sz="4065">
                <a:solidFill>
                  <a:schemeClr val="dk2"/>
                </a:solidFill>
              </a:defRPr>
            </a:lvl8pPr>
            <a:lvl9pPr indent="-486728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65"/>
              <a:buChar char="■"/>
              <a:defRPr sz="4065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4303110" y="24870490"/>
            <a:ext cx="926100" cy="209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65475" lIns="265475" spcFirstLastPara="1" rIns="265475" wrap="square" tIns="265475">
            <a:normAutofit/>
          </a:bodyPr>
          <a:lstStyle>
            <a:lvl1pPr lvl="0" algn="r">
              <a:buNone/>
              <a:defRPr sz="2904">
                <a:solidFill>
                  <a:schemeClr val="dk2"/>
                </a:solidFill>
              </a:defRPr>
            </a:lvl1pPr>
            <a:lvl2pPr lvl="1" algn="r">
              <a:buNone/>
              <a:defRPr sz="2904">
                <a:solidFill>
                  <a:schemeClr val="dk2"/>
                </a:solidFill>
              </a:defRPr>
            </a:lvl2pPr>
            <a:lvl3pPr lvl="2" algn="r">
              <a:buNone/>
              <a:defRPr sz="2904">
                <a:solidFill>
                  <a:schemeClr val="dk2"/>
                </a:solidFill>
              </a:defRPr>
            </a:lvl3pPr>
            <a:lvl4pPr lvl="3" algn="r">
              <a:buNone/>
              <a:defRPr sz="2904">
                <a:solidFill>
                  <a:schemeClr val="dk2"/>
                </a:solidFill>
              </a:defRPr>
            </a:lvl4pPr>
            <a:lvl5pPr lvl="4" algn="r">
              <a:buNone/>
              <a:defRPr sz="2904">
                <a:solidFill>
                  <a:schemeClr val="dk2"/>
                </a:solidFill>
              </a:defRPr>
            </a:lvl5pPr>
            <a:lvl6pPr lvl="5" algn="r">
              <a:buNone/>
              <a:defRPr sz="2904">
                <a:solidFill>
                  <a:schemeClr val="dk2"/>
                </a:solidFill>
              </a:defRPr>
            </a:lvl6pPr>
            <a:lvl7pPr lvl="6" algn="r">
              <a:buNone/>
              <a:defRPr sz="2904">
                <a:solidFill>
                  <a:schemeClr val="dk2"/>
                </a:solidFill>
              </a:defRPr>
            </a:lvl7pPr>
            <a:lvl8pPr lvl="7" algn="r">
              <a:buNone/>
              <a:defRPr sz="2904">
                <a:solidFill>
                  <a:schemeClr val="dk2"/>
                </a:solidFill>
              </a:defRPr>
            </a:lvl8pPr>
            <a:lvl9pPr lvl="8" algn="r">
              <a:buNone/>
              <a:defRPr sz="2904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21337" y="6035814"/>
            <a:ext cx="125055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900" lIns="108900" spcFirstLastPara="1" rIns="108900" wrap="square" tIns="108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29"/>
              </a:spcBef>
              <a:spcAft>
                <a:spcPts val="1429"/>
              </a:spcAft>
              <a:buClr>
                <a:schemeClr val="dk1"/>
              </a:buClr>
              <a:buSzPts val="1310"/>
              <a:buFont typeface="Arial"/>
              <a:buNone/>
            </a:pPr>
            <a:r>
              <a:rPr b="1" lang="pt-BR" sz="222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PowerPoint 2008 para MAC - L 42.88 cm x A 76.2 cm</a:t>
            </a:r>
            <a:endParaRPr b="1" sz="2225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551720" y="3476208"/>
            <a:ext cx="123336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900" lIns="108900" spcFirstLastPara="1" rIns="108900" wrap="square" tIns="1089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91"/>
              <a:buFont typeface="Arial"/>
              <a:buNone/>
            </a:pPr>
            <a:r>
              <a:rPr b="1" lang="pt-BR" sz="9528">
                <a:latin typeface="Times New Roman"/>
                <a:ea typeface="Times New Roman"/>
                <a:cs typeface="Times New Roman"/>
                <a:sym typeface="Times New Roman"/>
              </a:rPr>
              <a:t>Título</a:t>
            </a:r>
            <a:endParaRPr b="1" i="0" sz="9528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21337" y="7046833"/>
            <a:ext cx="12505500" cy="20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08900" lIns="108900" spcFirstLastPara="1" rIns="108900" wrap="square" tIns="108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29"/>
              </a:spcBef>
              <a:spcAft>
                <a:spcPts val="0"/>
              </a:spcAft>
              <a:buClr>
                <a:schemeClr val="dk1"/>
              </a:buClr>
              <a:buSzPts val="1310"/>
              <a:buFont typeface="Arial"/>
              <a:buNone/>
            </a:pPr>
            <a:r>
              <a:rPr b="1" lang="pt-BR" sz="2025">
                <a:latin typeface="Times New Roman"/>
                <a:ea typeface="Times New Roman"/>
                <a:cs typeface="Times New Roman"/>
                <a:sym typeface="Times New Roman"/>
              </a:rPr>
              <a:t>Para PPT2007/2010/203/2016:</a:t>
            </a:r>
            <a:r>
              <a:rPr lang="pt-BR" sz="2025">
                <a:latin typeface="Times New Roman"/>
                <a:ea typeface="Times New Roman"/>
                <a:cs typeface="Times New Roman"/>
                <a:sym typeface="Times New Roman"/>
              </a:rPr>
              <a:t> Clique no Menu Design / Tamanho do slide personalizado a direita da tela</a:t>
            </a:r>
            <a:endParaRPr sz="202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429"/>
              </a:spcBef>
              <a:spcAft>
                <a:spcPts val="0"/>
              </a:spcAft>
              <a:buClr>
                <a:schemeClr val="dk1"/>
              </a:buClr>
              <a:buSzPts val="1310"/>
              <a:buFont typeface="Arial"/>
              <a:buNone/>
            </a:pPr>
            <a:r>
              <a:rPr b="1" lang="pt-BR" sz="2025">
                <a:latin typeface="Times New Roman"/>
                <a:ea typeface="Times New Roman"/>
                <a:cs typeface="Times New Roman"/>
                <a:sym typeface="Times New Roman"/>
              </a:rPr>
              <a:t>PowerPoint 2000</a:t>
            </a:r>
            <a:r>
              <a:rPr lang="pt-BR" sz="2025">
                <a:latin typeface="Times New Roman"/>
                <a:ea typeface="Times New Roman"/>
                <a:cs typeface="Times New Roman"/>
                <a:sym typeface="Times New Roman"/>
              </a:rPr>
              <a:t> - L 36 cm x A 64 cm </a:t>
            </a:r>
            <a:endParaRPr sz="202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429"/>
              </a:spcBef>
              <a:spcAft>
                <a:spcPts val="0"/>
              </a:spcAft>
              <a:buClr>
                <a:schemeClr val="dk1"/>
              </a:buClr>
              <a:buSzPts val="1310"/>
              <a:buFont typeface="Arial"/>
              <a:buNone/>
            </a:pPr>
            <a:r>
              <a:rPr b="1" lang="pt-BR" sz="2025">
                <a:latin typeface="Times New Roman"/>
                <a:ea typeface="Times New Roman"/>
                <a:cs typeface="Times New Roman"/>
                <a:sym typeface="Times New Roman"/>
              </a:rPr>
              <a:t>PowerPoint 2003/2007/2010/2013/2016 </a:t>
            </a:r>
            <a:r>
              <a:rPr lang="pt-BR" sz="2025">
                <a:latin typeface="Times New Roman"/>
                <a:ea typeface="Times New Roman"/>
                <a:cs typeface="Times New Roman"/>
                <a:sym typeface="Times New Roman"/>
              </a:rPr>
              <a:t>- L 28.59 cm x A 50.8 cm </a:t>
            </a:r>
            <a:endParaRPr sz="202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429"/>
              </a:spcBef>
              <a:spcAft>
                <a:spcPts val="0"/>
              </a:spcAft>
              <a:buClr>
                <a:schemeClr val="dk1"/>
              </a:buClr>
              <a:buSzPts val="1310"/>
              <a:buFont typeface="Arial"/>
              <a:buNone/>
            </a:pPr>
            <a:r>
              <a:rPr b="1" lang="pt-BR" sz="2025">
                <a:latin typeface="Times New Roman"/>
                <a:ea typeface="Times New Roman"/>
                <a:cs typeface="Times New Roman"/>
                <a:sym typeface="Times New Roman"/>
              </a:rPr>
              <a:t>PowerPoint 2008 para MAC </a:t>
            </a:r>
            <a:r>
              <a:rPr lang="pt-BR" sz="2025">
                <a:latin typeface="Times New Roman"/>
                <a:ea typeface="Times New Roman"/>
                <a:cs typeface="Times New Roman"/>
                <a:sym typeface="Times New Roman"/>
              </a:rPr>
              <a:t>- L 42.88 cm x A 76.2 cm</a:t>
            </a:r>
            <a:endParaRPr sz="202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29"/>
              </a:spcBef>
              <a:spcAft>
                <a:spcPts val="0"/>
              </a:spcAft>
              <a:buClr>
                <a:srgbClr val="000000"/>
              </a:buClr>
              <a:buSzPts val="4287"/>
              <a:buFont typeface="Arial"/>
              <a:buNone/>
            </a:pPr>
            <a:r>
              <a:t/>
            </a:r>
            <a:endParaRPr b="1" sz="2025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