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23040000" cx="1296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7257">
          <p15:clr>
            <a:srgbClr val="747775"/>
          </p15:clr>
        </p15:guide>
        <p15:guide id="2" pos="408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7257" orient="horz"/>
        <p:guide pos="408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464919" y="685800"/>
            <a:ext cx="1928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464919" y="685800"/>
            <a:ext cx="1928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41791" y="3335279"/>
            <a:ext cx="12076500" cy="9194400"/>
          </a:xfrm>
          <a:prstGeom prst="rect">
            <a:avLst/>
          </a:prstGeom>
        </p:spPr>
        <p:txBody>
          <a:bodyPr anchorCtr="0" anchor="b" bIns="222900" lIns="222900" spcFirstLastPara="1" rIns="222900" wrap="square" tIns="222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1pPr>
            <a:lvl2pPr lvl="1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2pPr>
            <a:lvl3pPr lvl="2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3pPr>
            <a:lvl4pPr lvl="3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4pPr>
            <a:lvl5pPr lvl="4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5pPr>
            <a:lvl6pPr lvl="5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6pPr>
            <a:lvl7pPr lvl="6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7pPr>
            <a:lvl8pPr lvl="7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8pPr>
            <a:lvl9pPr lvl="8" algn="ctr">
              <a:spcBef>
                <a:spcPts val="0"/>
              </a:spcBef>
              <a:spcAft>
                <a:spcPts val="0"/>
              </a:spcAft>
              <a:buSzPts val="12678"/>
              <a:buNone/>
              <a:defRPr sz="12678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41780" y="12695293"/>
            <a:ext cx="12076500" cy="35505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441780" y="4954821"/>
            <a:ext cx="12076500" cy="8795400"/>
          </a:xfrm>
          <a:prstGeom prst="rect">
            <a:avLst/>
          </a:prstGeom>
        </p:spPr>
        <p:txBody>
          <a:bodyPr anchorCtr="0" anchor="b" bIns="222900" lIns="222900" spcFirstLastPara="1" rIns="222900" wrap="square" tIns="222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1pPr>
            <a:lvl2pPr lvl="1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2pPr>
            <a:lvl3pPr lvl="2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3pPr>
            <a:lvl4pPr lvl="3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4pPr>
            <a:lvl5pPr lvl="4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5pPr>
            <a:lvl6pPr lvl="5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6pPr>
            <a:lvl7pPr lvl="6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7pPr>
            <a:lvl8pPr lvl="7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8pPr>
            <a:lvl9pPr lvl="8" algn="ctr">
              <a:spcBef>
                <a:spcPts val="0"/>
              </a:spcBef>
              <a:spcAft>
                <a:spcPts val="0"/>
              </a:spcAft>
              <a:buSzPts val="29256"/>
              <a:buNone/>
              <a:defRPr sz="29256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441780" y="14120203"/>
            <a:ext cx="12076500" cy="58269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indent="-507267" lvl="0" marL="457200" algn="ctr">
              <a:spcBef>
                <a:spcPts val="0"/>
              </a:spcBef>
              <a:spcAft>
                <a:spcPts val="0"/>
              </a:spcAft>
              <a:buSzPts val="4388"/>
              <a:buChar char="●"/>
              <a:defRPr sz="4388"/>
            </a:lvl1pPr>
            <a:lvl2pPr indent="-445341" lvl="1" marL="914400" algn="ctr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2pPr>
            <a:lvl3pPr indent="-445341" lvl="2" marL="1371600" algn="ctr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3pPr>
            <a:lvl4pPr indent="-445341" lvl="3" marL="1828800" algn="ctr">
              <a:spcBef>
                <a:spcPts val="0"/>
              </a:spcBef>
              <a:spcAft>
                <a:spcPts val="0"/>
              </a:spcAft>
              <a:buSzPts val="3413"/>
              <a:buChar char="●"/>
              <a:defRPr sz="3413"/>
            </a:lvl4pPr>
            <a:lvl5pPr indent="-445341" lvl="4" marL="2286000" algn="ctr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5pPr>
            <a:lvl6pPr indent="-445341" lvl="5" marL="2743200" algn="ctr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6pPr>
            <a:lvl7pPr indent="-445341" lvl="6" marL="3200400" algn="ctr">
              <a:spcBef>
                <a:spcPts val="0"/>
              </a:spcBef>
              <a:spcAft>
                <a:spcPts val="0"/>
              </a:spcAft>
              <a:buSzPts val="3413"/>
              <a:buChar char="●"/>
              <a:defRPr sz="3413"/>
            </a:lvl7pPr>
            <a:lvl8pPr indent="-445341" lvl="7" marL="3657600" algn="ctr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8pPr>
            <a:lvl9pPr indent="-445341" lvl="8" marL="4114800" algn="ctr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441780" y="9634604"/>
            <a:ext cx="12076500" cy="37707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1pPr>
            <a:lvl2pPr lvl="1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2pPr>
            <a:lvl3pPr lvl="2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3pPr>
            <a:lvl4pPr lvl="3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4pPr>
            <a:lvl5pPr lvl="4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5pPr>
            <a:lvl6pPr lvl="5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6pPr>
            <a:lvl7pPr lvl="6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7pPr>
            <a:lvl8pPr lvl="7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8pPr>
            <a:lvl9pPr lvl="8" algn="ctr">
              <a:spcBef>
                <a:spcPts val="0"/>
              </a:spcBef>
              <a:spcAft>
                <a:spcPts val="0"/>
              </a:spcAft>
              <a:buSzPts val="8777"/>
              <a:buNone/>
              <a:defRPr sz="8777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441780" y="1993463"/>
            <a:ext cx="12076500" cy="25653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1pPr>
            <a:lvl2pPr lvl="1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2pPr>
            <a:lvl3pPr lvl="2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3pPr>
            <a:lvl4pPr lvl="3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4pPr>
            <a:lvl5pPr lvl="4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5pPr>
            <a:lvl6pPr lvl="5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6pPr>
            <a:lvl7pPr lvl="6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7pPr>
            <a:lvl8pPr lvl="7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8pPr>
            <a:lvl9pPr lvl="8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441780" y="5162443"/>
            <a:ext cx="12076500" cy="153036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indent="-507267" lvl="0" marL="457200">
              <a:spcBef>
                <a:spcPts val="0"/>
              </a:spcBef>
              <a:spcAft>
                <a:spcPts val="0"/>
              </a:spcAft>
              <a:buSzPts val="4388"/>
              <a:buChar char="●"/>
              <a:defRPr sz="4388"/>
            </a:lvl1pPr>
            <a:lvl2pPr indent="-445341" lvl="1" marL="914400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2pPr>
            <a:lvl3pPr indent="-445341" lvl="2" marL="1371600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3pPr>
            <a:lvl4pPr indent="-445341" lvl="3" marL="1828800">
              <a:spcBef>
                <a:spcPts val="0"/>
              </a:spcBef>
              <a:spcAft>
                <a:spcPts val="0"/>
              </a:spcAft>
              <a:buSzPts val="3413"/>
              <a:buChar char="●"/>
              <a:defRPr sz="3413"/>
            </a:lvl4pPr>
            <a:lvl5pPr indent="-445341" lvl="4" marL="2286000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5pPr>
            <a:lvl6pPr indent="-445341" lvl="5" marL="2743200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6pPr>
            <a:lvl7pPr indent="-445341" lvl="6" marL="3200400">
              <a:spcBef>
                <a:spcPts val="0"/>
              </a:spcBef>
              <a:spcAft>
                <a:spcPts val="0"/>
              </a:spcAft>
              <a:buSzPts val="3413"/>
              <a:buChar char="●"/>
              <a:defRPr sz="3413"/>
            </a:lvl7pPr>
            <a:lvl8pPr indent="-445341" lvl="7" marL="3657600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8pPr>
            <a:lvl9pPr indent="-445341" lvl="8" marL="4114800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441780" y="1993463"/>
            <a:ext cx="12076500" cy="25653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1pPr>
            <a:lvl2pPr lvl="1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2pPr>
            <a:lvl3pPr lvl="2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3pPr>
            <a:lvl4pPr lvl="3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4pPr>
            <a:lvl5pPr lvl="4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5pPr>
            <a:lvl6pPr lvl="5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6pPr>
            <a:lvl7pPr lvl="6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7pPr>
            <a:lvl8pPr lvl="7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8pPr>
            <a:lvl9pPr lvl="8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441780" y="5162443"/>
            <a:ext cx="5669100" cy="153036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indent="-445341" lvl="0" marL="457200">
              <a:spcBef>
                <a:spcPts val="0"/>
              </a:spcBef>
              <a:spcAft>
                <a:spcPts val="0"/>
              </a:spcAft>
              <a:buSzPts val="3413"/>
              <a:buChar char="●"/>
              <a:defRPr sz="3413"/>
            </a:lvl1pPr>
            <a:lvl2pPr indent="-414378" lvl="1" marL="9144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2pPr>
            <a:lvl3pPr indent="-414378" lvl="2" marL="13716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3pPr>
            <a:lvl4pPr indent="-414378" lvl="3" marL="1828800">
              <a:spcBef>
                <a:spcPts val="0"/>
              </a:spcBef>
              <a:spcAft>
                <a:spcPts val="0"/>
              </a:spcAft>
              <a:buSzPts val="2926"/>
              <a:buChar char="●"/>
              <a:defRPr sz="2926"/>
            </a:lvl4pPr>
            <a:lvl5pPr indent="-414377" lvl="4" marL="22860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5pPr>
            <a:lvl6pPr indent="-414377" lvl="5" marL="27432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6pPr>
            <a:lvl7pPr indent="-414377" lvl="6" marL="3200400">
              <a:spcBef>
                <a:spcPts val="0"/>
              </a:spcBef>
              <a:spcAft>
                <a:spcPts val="0"/>
              </a:spcAft>
              <a:buSzPts val="2926"/>
              <a:buChar char="●"/>
              <a:defRPr sz="2926"/>
            </a:lvl7pPr>
            <a:lvl8pPr indent="-414377" lvl="7" marL="36576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8pPr>
            <a:lvl9pPr indent="-414377" lvl="8" marL="41148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6849071" y="5162443"/>
            <a:ext cx="5669100" cy="153036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indent="-445341" lvl="0" marL="457200">
              <a:spcBef>
                <a:spcPts val="0"/>
              </a:spcBef>
              <a:spcAft>
                <a:spcPts val="0"/>
              </a:spcAft>
              <a:buSzPts val="3413"/>
              <a:buChar char="●"/>
              <a:defRPr sz="3413"/>
            </a:lvl1pPr>
            <a:lvl2pPr indent="-414378" lvl="1" marL="9144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2pPr>
            <a:lvl3pPr indent="-414378" lvl="2" marL="13716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3pPr>
            <a:lvl4pPr indent="-414378" lvl="3" marL="1828800">
              <a:spcBef>
                <a:spcPts val="0"/>
              </a:spcBef>
              <a:spcAft>
                <a:spcPts val="0"/>
              </a:spcAft>
              <a:buSzPts val="2926"/>
              <a:buChar char="●"/>
              <a:defRPr sz="2926"/>
            </a:lvl4pPr>
            <a:lvl5pPr indent="-414377" lvl="4" marL="22860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5pPr>
            <a:lvl6pPr indent="-414377" lvl="5" marL="27432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6pPr>
            <a:lvl7pPr indent="-414377" lvl="6" marL="3200400">
              <a:spcBef>
                <a:spcPts val="0"/>
              </a:spcBef>
              <a:spcAft>
                <a:spcPts val="0"/>
              </a:spcAft>
              <a:buSzPts val="2926"/>
              <a:buChar char="●"/>
              <a:defRPr sz="2926"/>
            </a:lvl7pPr>
            <a:lvl8pPr indent="-414377" lvl="7" marL="36576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8pPr>
            <a:lvl9pPr indent="-414377" lvl="8" marL="41148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441780" y="1993463"/>
            <a:ext cx="12076500" cy="25653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1pPr>
            <a:lvl2pPr lvl="1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2pPr>
            <a:lvl3pPr lvl="2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3pPr>
            <a:lvl4pPr lvl="3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4pPr>
            <a:lvl5pPr lvl="4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5pPr>
            <a:lvl6pPr lvl="5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6pPr>
            <a:lvl7pPr lvl="6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7pPr>
            <a:lvl8pPr lvl="7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8pPr>
            <a:lvl9pPr lvl="8">
              <a:spcBef>
                <a:spcPts val="0"/>
              </a:spcBef>
              <a:spcAft>
                <a:spcPts val="0"/>
              </a:spcAft>
              <a:buSzPts val="6826"/>
              <a:buNone/>
              <a:defRPr sz="6826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441780" y="2488777"/>
            <a:ext cx="3979800" cy="3385200"/>
          </a:xfrm>
          <a:prstGeom prst="rect">
            <a:avLst/>
          </a:prstGeom>
        </p:spPr>
        <p:txBody>
          <a:bodyPr anchorCtr="0" anchor="b" bIns="222900" lIns="222900" spcFirstLastPara="1" rIns="222900" wrap="square" tIns="222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1pPr>
            <a:lvl2pPr lvl="1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2pPr>
            <a:lvl3pPr lvl="2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3pPr>
            <a:lvl4pPr lvl="3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4pPr>
            <a:lvl5pPr lvl="4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5pPr>
            <a:lvl6pPr lvl="5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6pPr>
            <a:lvl7pPr lvl="6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7pPr>
            <a:lvl8pPr lvl="7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8pPr>
            <a:lvl9pPr lvl="8">
              <a:spcBef>
                <a:spcPts val="0"/>
              </a:spcBef>
              <a:spcAft>
                <a:spcPts val="0"/>
              </a:spcAft>
              <a:buSzPts val="5851"/>
              <a:buNone/>
              <a:defRPr sz="5851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441780" y="6224630"/>
            <a:ext cx="3979800" cy="142419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indent="-414378" lvl="0" marL="457200">
              <a:spcBef>
                <a:spcPts val="0"/>
              </a:spcBef>
              <a:spcAft>
                <a:spcPts val="0"/>
              </a:spcAft>
              <a:buSzPts val="2926"/>
              <a:buChar char="●"/>
              <a:defRPr sz="2926"/>
            </a:lvl1pPr>
            <a:lvl2pPr indent="-414378" lvl="1" marL="9144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2pPr>
            <a:lvl3pPr indent="-414378" lvl="2" marL="13716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3pPr>
            <a:lvl4pPr indent="-414378" lvl="3" marL="1828800">
              <a:spcBef>
                <a:spcPts val="0"/>
              </a:spcBef>
              <a:spcAft>
                <a:spcPts val="0"/>
              </a:spcAft>
              <a:buSzPts val="2926"/>
              <a:buChar char="●"/>
              <a:defRPr sz="2926"/>
            </a:lvl4pPr>
            <a:lvl5pPr indent="-414377" lvl="4" marL="22860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5pPr>
            <a:lvl6pPr indent="-414377" lvl="5" marL="27432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6pPr>
            <a:lvl7pPr indent="-414377" lvl="6" marL="3200400">
              <a:spcBef>
                <a:spcPts val="0"/>
              </a:spcBef>
              <a:spcAft>
                <a:spcPts val="0"/>
              </a:spcAft>
              <a:buSzPts val="2926"/>
              <a:buChar char="●"/>
              <a:defRPr sz="2926"/>
            </a:lvl7pPr>
            <a:lvl8pPr indent="-414377" lvl="7" marL="3657600">
              <a:spcBef>
                <a:spcPts val="0"/>
              </a:spcBef>
              <a:spcAft>
                <a:spcPts val="0"/>
              </a:spcAft>
              <a:buSzPts val="2926"/>
              <a:buChar char="○"/>
              <a:defRPr sz="2926"/>
            </a:lvl8pPr>
            <a:lvl9pPr indent="-414377" lvl="8" marL="4114800">
              <a:spcBef>
                <a:spcPts val="0"/>
              </a:spcBef>
              <a:spcAft>
                <a:spcPts val="0"/>
              </a:spcAft>
              <a:buSzPts val="2926"/>
              <a:buChar char="■"/>
              <a:defRPr sz="2926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694843" y="2016420"/>
            <a:ext cx="9025200" cy="183246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1pPr>
            <a:lvl2pPr lvl="1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2pPr>
            <a:lvl3pPr lvl="2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3pPr>
            <a:lvl4pPr lvl="3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4pPr>
            <a:lvl5pPr lvl="4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5pPr>
            <a:lvl6pPr lvl="5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6pPr>
            <a:lvl7pPr lvl="6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7pPr>
            <a:lvl8pPr lvl="7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8pPr>
            <a:lvl9pPr lvl="8">
              <a:spcBef>
                <a:spcPts val="0"/>
              </a:spcBef>
              <a:spcAft>
                <a:spcPts val="0"/>
              </a:spcAft>
              <a:buSzPts val="11703"/>
              <a:buNone/>
              <a:defRPr sz="11703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480000" y="-560"/>
            <a:ext cx="6480000" cy="230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222900" lIns="222900" spcFirstLastPara="1" rIns="222900" wrap="square" tIns="222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376299" y="5523934"/>
            <a:ext cx="5733300" cy="6639900"/>
          </a:xfrm>
          <a:prstGeom prst="rect">
            <a:avLst/>
          </a:prstGeom>
        </p:spPr>
        <p:txBody>
          <a:bodyPr anchorCtr="0" anchor="b" bIns="222900" lIns="222900" spcFirstLastPara="1" rIns="222900" wrap="square" tIns="222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1pPr>
            <a:lvl2pPr lvl="1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2pPr>
            <a:lvl3pPr lvl="2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3pPr>
            <a:lvl4pPr lvl="3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4pPr>
            <a:lvl5pPr lvl="4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5pPr>
            <a:lvl6pPr lvl="5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6pPr>
            <a:lvl7pPr lvl="6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7pPr>
            <a:lvl8pPr lvl="7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8pPr>
            <a:lvl9pPr lvl="8" algn="ctr">
              <a:spcBef>
                <a:spcPts val="0"/>
              </a:spcBef>
              <a:spcAft>
                <a:spcPts val="0"/>
              </a:spcAft>
              <a:buSzPts val="10240"/>
              <a:buNone/>
              <a:defRPr sz="1024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376299" y="12556206"/>
            <a:ext cx="5733300" cy="5532600"/>
          </a:xfrm>
          <a:prstGeom prst="rect">
            <a:avLst/>
          </a:prstGeom>
        </p:spPr>
        <p:txBody>
          <a:bodyPr anchorCtr="0" anchor="t" bIns="222900" lIns="222900" spcFirstLastPara="1" rIns="222900" wrap="square" tIns="222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20"/>
              <a:buNone/>
              <a:defRPr sz="512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7000866" y="3243451"/>
            <a:ext cx="5438400" cy="165519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indent="-507267" lvl="0" marL="457200">
              <a:spcBef>
                <a:spcPts val="0"/>
              </a:spcBef>
              <a:spcAft>
                <a:spcPts val="0"/>
              </a:spcAft>
              <a:buSzPts val="4388"/>
              <a:buChar char="●"/>
              <a:defRPr sz="4388"/>
            </a:lvl1pPr>
            <a:lvl2pPr indent="-445341" lvl="1" marL="914400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2pPr>
            <a:lvl3pPr indent="-445341" lvl="2" marL="1371600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3pPr>
            <a:lvl4pPr indent="-445341" lvl="3" marL="1828800">
              <a:spcBef>
                <a:spcPts val="0"/>
              </a:spcBef>
              <a:spcAft>
                <a:spcPts val="0"/>
              </a:spcAft>
              <a:buSzPts val="3413"/>
              <a:buChar char="●"/>
              <a:defRPr sz="3413"/>
            </a:lvl4pPr>
            <a:lvl5pPr indent="-445341" lvl="4" marL="2286000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5pPr>
            <a:lvl6pPr indent="-445341" lvl="5" marL="2743200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6pPr>
            <a:lvl7pPr indent="-445341" lvl="6" marL="3200400">
              <a:spcBef>
                <a:spcPts val="0"/>
              </a:spcBef>
              <a:spcAft>
                <a:spcPts val="0"/>
              </a:spcAft>
              <a:buSzPts val="3413"/>
              <a:buChar char="●"/>
              <a:defRPr sz="3413"/>
            </a:lvl7pPr>
            <a:lvl8pPr indent="-445341" lvl="7" marL="3657600">
              <a:spcBef>
                <a:spcPts val="0"/>
              </a:spcBef>
              <a:spcAft>
                <a:spcPts val="0"/>
              </a:spcAft>
              <a:buSzPts val="3413"/>
              <a:buChar char="○"/>
              <a:defRPr sz="3413"/>
            </a:lvl8pPr>
            <a:lvl9pPr indent="-445341" lvl="8" marL="4114800">
              <a:spcBef>
                <a:spcPts val="0"/>
              </a:spcBef>
              <a:spcAft>
                <a:spcPts val="0"/>
              </a:spcAft>
              <a:buSzPts val="3413"/>
              <a:buChar char="■"/>
              <a:defRPr sz="3413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441780" y="18950607"/>
            <a:ext cx="8502300" cy="27105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88"/>
              <a:buNone/>
              <a:defRPr sz="4388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>
              <a:buNone/>
              <a:defRPr sz="2438"/>
            </a:lvl1pPr>
            <a:lvl2pPr lvl="1">
              <a:buNone/>
              <a:defRPr sz="2438"/>
            </a:lvl2pPr>
            <a:lvl3pPr lvl="2">
              <a:buNone/>
              <a:defRPr sz="2438"/>
            </a:lvl3pPr>
            <a:lvl4pPr lvl="3">
              <a:buNone/>
              <a:defRPr sz="2438"/>
            </a:lvl4pPr>
            <a:lvl5pPr lvl="4">
              <a:buNone/>
              <a:defRPr sz="2438"/>
            </a:lvl5pPr>
            <a:lvl6pPr lvl="5">
              <a:buNone/>
              <a:defRPr sz="2438"/>
            </a:lvl6pPr>
            <a:lvl7pPr lvl="6">
              <a:buNone/>
              <a:defRPr sz="2438"/>
            </a:lvl7pPr>
            <a:lvl8pPr lvl="7">
              <a:buNone/>
              <a:defRPr sz="2438"/>
            </a:lvl8pPr>
            <a:lvl9pPr lvl="8">
              <a:buNone/>
              <a:defRPr sz="2438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41780" y="1993463"/>
            <a:ext cx="12076500" cy="25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2900" lIns="222900" spcFirstLastPara="1" rIns="222900" wrap="square" tIns="222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826"/>
              <a:buNone/>
              <a:defRPr sz="6826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41780" y="5162443"/>
            <a:ext cx="12076500" cy="153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2900" lIns="222900" spcFirstLastPara="1" rIns="222900" wrap="square" tIns="222900">
            <a:normAutofit/>
          </a:bodyPr>
          <a:lstStyle>
            <a:lvl1pPr indent="-507267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88"/>
              <a:buChar char="●"/>
              <a:defRPr sz="4388">
                <a:solidFill>
                  <a:schemeClr val="dk2"/>
                </a:solidFill>
              </a:defRPr>
            </a:lvl1pPr>
            <a:lvl2pPr indent="-445341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13"/>
              <a:buChar char="○"/>
              <a:defRPr sz="3413">
                <a:solidFill>
                  <a:schemeClr val="dk2"/>
                </a:solidFill>
              </a:defRPr>
            </a:lvl2pPr>
            <a:lvl3pPr indent="-445341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13"/>
              <a:buChar char="■"/>
              <a:defRPr sz="3413">
                <a:solidFill>
                  <a:schemeClr val="dk2"/>
                </a:solidFill>
              </a:defRPr>
            </a:lvl3pPr>
            <a:lvl4pPr indent="-445341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13"/>
              <a:buChar char="●"/>
              <a:defRPr sz="3413">
                <a:solidFill>
                  <a:schemeClr val="dk2"/>
                </a:solidFill>
              </a:defRPr>
            </a:lvl4pPr>
            <a:lvl5pPr indent="-445341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13"/>
              <a:buChar char="○"/>
              <a:defRPr sz="3413">
                <a:solidFill>
                  <a:schemeClr val="dk2"/>
                </a:solidFill>
              </a:defRPr>
            </a:lvl5pPr>
            <a:lvl6pPr indent="-445341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13"/>
              <a:buChar char="■"/>
              <a:defRPr sz="3413">
                <a:solidFill>
                  <a:schemeClr val="dk2"/>
                </a:solidFill>
              </a:defRPr>
            </a:lvl6pPr>
            <a:lvl7pPr indent="-445341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13"/>
              <a:buChar char="●"/>
              <a:defRPr sz="3413">
                <a:solidFill>
                  <a:schemeClr val="dk2"/>
                </a:solidFill>
              </a:defRPr>
            </a:lvl7pPr>
            <a:lvl8pPr indent="-445341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13"/>
              <a:buChar char="○"/>
              <a:defRPr sz="3413">
                <a:solidFill>
                  <a:schemeClr val="dk2"/>
                </a:solidFill>
              </a:defRPr>
            </a:lvl8pPr>
            <a:lvl9pPr indent="-445341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13"/>
              <a:buChar char="■"/>
              <a:defRPr sz="3413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2008208" y="20888600"/>
            <a:ext cx="777600" cy="176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2900" lIns="222900" spcFirstLastPara="1" rIns="222900" wrap="square" tIns="222900">
            <a:normAutofit/>
          </a:bodyPr>
          <a:lstStyle>
            <a:lvl1pPr lvl="0" algn="r">
              <a:buNone/>
              <a:defRPr sz="2438">
                <a:solidFill>
                  <a:schemeClr val="dk2"/>
                </a:solidFill>
              </a:defRPr>
            </a:lvl1pPr>
            <a:lvl2pPr lvl="1" algn="r">
              <a:buNone/>
              <a:defRPr sz="2438">
                <a:solidFill>
                  <a:schemeClr val="dk2"/>
                </a:solidFill>
              </a:defRPr>
            </a:lvl2pPr>
            <a:lvl3pPr lvl="2" algn="r">
              <a:buNone/>
              <a:defRPr sz="2438">
                <a:solidFill>
                  <a:schemeClr val="dk2"/>
                </a:solidFill>
              </a:defRPr>
            </a:lvl3pPr>
            <a:lvl4pPr lvl="3" algn="r">
              <a:buNone/>
              <a:defRPr sz="2438">
                <a:solidFill>
                  <a:schemeClr val="dk2"/>
                </a:solidFill>
              </a:defRPr>
            </a:lvl4pPr>
            <a:lvl5pPr lvl="4" algn="r">
              <a:buNone/>
              <a:defRPr sz="2438">
                <a:solidFill>
                  <a:schemeClr val="dk2"/>
                </a:solidFill>
              </a:defRPr>
            </a:lvl5pPr>
            <a:lvl6pPr lvl="5" algn="r">
              <a:buNone/>
              <a:defRPr sz="2438">
                <a:solidFill>
                  <a:schemeClr val="dk2"/>
                </a:solidFill>
              </a:defRPr>
            </a:lvl6pPr>
            <a:lvl7pPr lvl="6" algn="r">
              <a:buNone/>
              <a:defRPr sz="2438">
                <a:solidFill>
                  <a:schemeClr val="dk2"/>
                </a:solidFill>
              </a:defRPr>
            </a:lvl7pPr>
            <a:lvl8pPr lvl="7" algn="r">
              <a:buNone/>
              <a:defRPr sz="2438">
                <a:solidFill>
                  <a:schemeClr val="dk2"/>
                </a:solidFill>
              </a:defRPr>
            </a:lvl8pPr>
            <a:lvl9pPr lvl="8" algn="r">
              <a:buNone/>
              <a:defRPr sz="2438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605600" y="5069450"/>
            <a:ext cx="104991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2200">
                <a:latin typeface="Times New Roman"/>
                <a:ea typeface="Times New Roman"/>
                <a:cs typeface="Times New Roman"/>
                <a:sym typeface="Times New Roman"/>
              </a:rPr>
              <a:t>PowerPoint 2000 - L 36 cm x A 64 cm</a:t>
            </a:r>
            <a:endParaRPr b="1"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302750" y="2919650"/>
            <a:ext cx="10354500" cy="138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</a:pPr>
            <a:r>
              <a:rPr b="1" lang="pt-BR" sz="8000">
                <a:latin typeface="Times New Roman"/>
                <a:ea typeface="Times New Roman"/>
                <a:cs typeface="Times New Roman"/>
                <a:sym typeface="Times New Roman"/>
              </a:rPr>
              <a:t>Título</a:t>
            </a:r>
            <a:endParaRPr b="1" i="0" sz="8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605600" y="5918600"/>
            <a:ext cx="10499100" cy="17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700">
                <a:latin typeface="Times New Roman"/>
                <a:ea typeface="Times New Roman"/>
                <a:cs typeface="Times New Roman"/>
                <a:sym typeface="Times New Roman"/>
              </a:rPr>
              <a:t>Para PPT2007/2010/203/2016:</a:t>
            </a:r>
            <a:r>
              <a:rPr lang="pt-BR" sz="1700">
                <a:latin typeface="Times New Roman"/>
                <a:ea typeface="Times New Roman"/>
                <a:cs typeface="Times New Roman"/>
                <a:sym typeface="Times New Roman"/>
              </a:rPr>
              <a:t> Clique no Menu Design / Tamanho do slide personalizado a direita da tela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700">
                <a:latin typeface="Times New Roman"/>
                <a:ea typeface="Times New Roman"/>
                <a:cs typeface="Times New Roman"/>
                <a:sym typeface="Times New Roman"/>
              </a:rPr>
              <a:t>PowerPoint 2000</a:t>
            </a:r>
            <a:r>
              <a:rPr lang="pt-BR" sz="1700">
                <a:latin typeface="Times New Roman"/>
                <a:ea typeface="Times New Roman"/>
                <a:cs typeface="Times New Roman"/>
                <a:sym typeface="Times New Roman"/>
              </a:rPr>
              <a:t> - L 36 cm x A 64 cm 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700">
                <a:latin typeface="Times New Roman"/>
                <a:ea typeface="Times New Roman"/>
                <a:cs typeface="Times New Roman"/>
                <a:sym typeface="Times New Roman"/>
              </a:rPr>
              <a:t>PowerPoint 2003/2007/2010/2013/2016 </a:t>
            </a:r>
            <a:r>
              <a:rPr lang="pt-BR" sz="1700">
                <a:latin typeface="Times New Roman"/>
                <a:ea typeface="Times New Roman"/>
                <a:cs typeface="Times New Roman"/>
                <a:sym typeface="Times New Roman"/>
              </a:rPr>
              <a:t>- L 28.59 cm x A 50.8 cm 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1700">
                <a:latin typeface="Times New Roman"/>
                <a:ea typeface="Times New Roman"/>
                <a:cs typeface="Times New Roman"/>
                <a:sym typeface="Times New Roman"/>
              </a:rPr>
              <a:t>PowerPoint 2008 para MAC </a:t>
            </a:r>
            <a:r>
              <a:rPr lang="pt-BR" sz="1700">
                <a:latin typeface="Times New Roman"/>
                <a:ea typeface="Times New Roman"/>
                <a:cs typeface="Times New Roman"/>
                <a:sym typeface="Times New Roman"/>
              </a:rPr>
              <a:t>- L 42.88 cm x A 76.2 cm</a:t>
            </a:r>
            <a:endParaRPr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1" sz="17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