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18288000" cx="1029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5760">
          <p15:clr>
            <a:srgbClr val="747775"/>
          </p15:clr>
        </p15:guide>
        <p15:guide id="2" pos="3242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5760" orient="horz"/>
        <p:guide pos="3242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464413" y="685800"/>
            <a:ext cx="192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2464413" y="685800"/>
            <a:ext cx="192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50856" y="2647378"/>
            <a:ext cx="9590700" cy="7298100"/>
          </a:xfrm>
          <a:prstGeom prst="rect">
            <a:avLst/>
          </a:prstGeom>
        </p:spPr>
        <p:txBody>
          <a:bodyPr anchorCtr="0" anchor="b" bIns="177000" lIns="177000" spcFirstLastPara="1" rIns="177000" wrap="square" tIns="1770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66"/>
              <a:buNone/>
              <a:defRPr sz="10066"/>
            </a:lvl1pPr>
            <a:lvl2pPr lvl="1" algn="ctr">
              <a:spcBef>
                <a:spcPts val="0"/>
              </a:spcBef>
              <a:spcAft>
                <a:spcPts val="0"/>
              </a:spcAft>
              <a:buSzPts val="10066"/>
              <a:buNone/>
              <a:defRPr sz="10066"/>
            </a:lvl2pPr>
            <a:lvl3pPr lvl="2" algn="ctr">
              <a:spcBef>
                <a:spcPts val="0"/>
              </a:spcBef>
              <a:spcAft>
                <a:spcPts val="0"/>
              </a:spcAft>
              <a:buSzPts val="10066"/>
              <a:buNone/>
              <a:defRPr sz="10066"/>
            </a:lvl3pPr>
            <a:lvl4pPr lvl="3" algn="ctr">
              <a:spcBef>
                <a:spcPts val="0"/>
              </a:spcBef>
              <a:spcAft>
                <a:spcPts val="0"/>
              </a:spcAft>
              <a:buSzPts val="10066"/>
              <a:buNone/>
              <a:defRPr sz="10066"/>
            </a:lvl4pPr>
            <a:lvl5pPr lvl="4" algn="ctr">
              <a:spcBef>
                <a:spcPts val="0"/>
              </a:spcBef>
              <a:spcAft>
                <a:spcPts val="0"/>
              </a:spcAft>
              <a:buSzPts val="10066"/>
              <a:buNone/>
              <a:defRPr sz="10066"/>
            </a:lvl5pPr>
            <a:lvl6pPr lvl="5" algn="ctr">
              <a:spcBef>
                <a:spcPts val="0"/>
              </a:spcBef>
              <a:spcAft>
                <a:spcPts val="0"/>
              </a:spcAft>
              <a:buSzPts val="10066"/>
              <a:buNone/>
              <a:defRPr sz="10066"/>
            </a:lvl6pPr>
            <a:lvl7pPr lvl="6" algn="ctr">
              <a:spcBef>
                <a:spcPts val="0"/>
              </a:spcBef>
              <a:spcAft>
                <a:spcPts val="0"/>
              </a:spcAft>
              <a:buSzPts val="10066"/>
              <a:buNone/>
              <a:defRPr sz="10066"/>
            </a:lvl7pPr>
            <a:lvl8pPr lvl="7" algn="ctr">
              <a:spcBef>
                <a:spcPts val="0"/>
              </a:spcBef>
              <a:spcAft>
                <a:spcPts val="0"/>
              </a:spcAft>
              <a:buSzPts val="10066"/>
              <a:buNone/>
              <a:defRPr sz="10066"/>
            </a:lvl8pPr>
            <a:lvl9pPr lvl="8" algn="ctr">
              <a:spcBef>
                <a:spcPts val="0"/>
              </a:spcBef>
              <a:spcAft>
                <a:spcPts val="0"/>
              </a:spcAft>
              <a:buSzPts val="10066"/>
              <a:buNone/>
              <a:defRPr sz="10066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50847" y="10076889"/>
            <a:ext cx="9590700" cy="2818200"/>
          </a:xfrm>
          <a:prstGeom prst="rect">
            <a:avLst/>
          </a:prstGeom>
        </p:spPr>
        <p:txBody>
          <a:bodyPr anchorCtr="0" anchor="t" bIns="177000" lIns="177000" spcFirstLastPara="1" rIns="177000" wrap="square" tIns="1770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20"/>
              <a:buNone/>
              <a:defRPr sz="542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20"/>
              <a:buNone/>
              <a:defRPr sz="542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20"/>
              <a:buNone/>
              <a:defRPr sz="542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20"/>
              <a:buNone/>
              <a:defRPr sz="542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20"/>
              <a:buNone/>
              <a:defRPr sz="542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20"/>
              <a:buNone/>
              <a:defRPr sz="542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20"/>
              <a:buNone/>
              <a:defRPr sz="542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20"/>
              <a:buNone/>
              <a:defRPr sz="542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20"/>
              <a:buNone/>
              <a:defRPr sz="542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9536518" y="16580326"/>
            <a:ext cx="617400" cy="1399500"/>
          </a:xfrm>
          <a:prstGeom prst="rect">
            <a:avLst/>
          </a:prstGeom>
        </p:spPr>
        <p:txBody>
          <a:bodyPr anchorCtr="0" anchor="ctr" bIns="177000" lIns="177000" spcFirstLastPara="1" rIns="177000" wrap="square" tIns="177000">
            <a:normAutofit/>
          </a:bodyPr>
          <a:lstStyle>
            <a:lvl1pPr lvl="0">
              <a:buNone/>
              <a:defRPr sz="1936"/>
            </a:lvl1pPr>
            <a:lvl2pPr lvl="1">
              <a:buNone/>
              <a:defRPr sz="1936"/>
            </a:lvl2pPr>
            <a:lvl3pPr lvl="2">
              <a:buNone/>
              <a:defRPr sz="1936"/>
            </a:lvl3pPr>
            <a:lvl4pPr lvl="3">
              <a:buNone/>
              <a:defRPr sz="1936"/>
            </a:lvl4pPr>
            <a:lvl5pPr lvl="4">
              <a:buNone/>
              <a:defRPr sz="1936"/>
            </a:lvl5pPr>
            <a:lvl6pPr lvl="5">
              <a:buNone/>
              <a:defRPr sz="1936"/>
            </a:lvl6pPr>
            <a:lvl7pPr lvl="6">
              <a:buNone/>
              <a:defRPr sz="1936"/>
            </a:lvl7pPr>
            <a:lvl8pPr lvl="7">
              <a:buNone/>
              <a:defRPr sz="1936"/>
            </a:lvl8pPr>
            <a:lvl9pPr lvl="8">
              <a:buNone/>
              <a:defRPr sz="193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50847" y="3932889"/>
            <a:ext cx="9590700" cy="6981300"/>
          </a:xfrm>
          <a:prstGeom prst="rect">
            <a:avLst/>
          </a:prstGeom>
        </p:spPr>
        <p:txBody>
          <a:bodyPr anchorCtr="0" anchor="b" bIns="177000" lIns="177000" spcFirstLastPara="1" rIns="177000" wrap="square" tIns="1770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3230"/>
              <a:buNone/>
              <a:defRPr sz="23230"/>
            </a:lvl1pPr>
            <a:lvl2pPr lvl="1" algn="ctr">
              <a:spcBef>
                <a:spcPts val="0"/>
              </a:spcBef>
              <a:spcAft>
                <a:spcPts val="0"/>
              </a:spcAft>
              <a:buSzPts val="23230"/>
              <a:buNone/>
              <a:defRPr sz="23230"/>
            </a:lvl2pPr>
            <a:lvl3pPr lvl="2" algn="ctr">
              <a:spcBef>
                <a:spcPts val="0"/>
              </a:spcBef>
              <a:spcAft>
                <a:spcPts val="0"/>
              </a:spcAft>
              <a:buSzPts val="23230"/>
              <a:buNone/>
              <a:defRPr sz="23230"/>
            </a:lvl3pPr>
            <a:lvl4pPr lvl="3" algn="ctr">
              <a:spcBef>
                <a:spcPts val="0"/>
              </a:spcBef>
              <a:spcAft>
                <a:spcPts val="0"/>
              </a:spcAft>
              <a:buSzPts val="23230"/>
              <a:buNone/>
              <a:defRPr sz="23230"/>
            </a:lvl4pPr>
            <a:lvl5pPr lvl="4" algn="ctr">
              <a:spcBef>
                <a:spcPts val="0"/>
              </a:spcBef>
              <a:spcAft>
                <a:spcPts val="0"/>
              </a:spcAft>
              <a:buSzPts val="23230"/>
              <a:buNone/>
              <a:defRPr sz="23230"/>
            </a:lvl5pPr>
            <a:lvl6pPr lvl="5" algn="ctr">
              <a:spcBef>
                <a:spcPts val="0"/>
              </a:spcBef>
              <a:spcAft>
                <a:spcPts val="0"/>
              </a:spcAft>
              <a:buSzPts val="23230"/>
              <a:buNone/>
              <a:defRPr sz="23230"/>
            </a:lvl6pPr>
            <a:lvl7pPr lvl="6" algn="ctr">
              <a:spcBef>
                <a:spcPts val="0"/>
              </a:spcBef>
              <a:spcAft>
                <a:spcPts val="0"/>
              </a:spcAft>
              <a:buSzPts val="23230"/>
              <a:buNone/>
              <a:defRPr sz="23230"/>
            </a:lvl7pPr>
            <a:lvl8pPr lvl="7" algn="ctr">
              <a:spcBef>
                <a:spcPts val="0"/>
              </a:spcBef>
              <a:spcAft>
                <a:spcPts val="0"/>
              </a:spcAft>
              <a:buSzPts val="23230"/>
              <a:buNone/>
              <a:defRPr sz="23230"/>
            </a:lvl8pPr>
            <a:lvl9pPr lvl="8" algn="ctr">
              <a:spcBef>
                <a:spcPts val="0"/>
              </a:spcBef>
              <a:spcAft>
                <a:spcPts val="0"/>
              </a:spcAft>
              <a:buSzPts val="23230"/>
              <a:buNone/>
              <a:defRPr sz="2323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50847" y="11207911"/>
            <a:ext cx="9590700" cy="4625100"/>
          </a:xfrm>
          <a:prstGeom prst="rect">
            <a:avLst/>
          </a:prstGeom>
        </p:spPr>
        <p:txBody>
          <a:bodyPr anchorCtr="0" anchor="t" bIns="177000" lIns="177000" spcFirstLastPara="1" rIns="177000" wrap="square" tIns="177000">
            <a:normAutofit/>
          </a:bodyPr>
          <a:lstStyle>
            <a:lvl1pPr indent="-449869" lvl="0" marL="457200" algn="ctr">
              <a:spcBef>
                <a:spcPts val="0"/>
              </a:spcBef>
              <a:spcAft>
                <a:spcPts val="0"/>
              </a:spcAft>
              <a:buSzPts val="3485"/>
              <a:buChar char="●"/>
              <a:defRPr sz="3485"/>
            </a:lvl1pPr>
            <a:lvl2pPr indent="-400698" lvl="1" marL="914400" algn="ctr">
              <a:spcBef>
                <a:spcPts val="0"/>
              </a:spcBef>
              <a:spcAft>
                <a:spcPts val="0"/>
              </a:spcAft>
              <a:buSzPts val="2710"/>
              <a:buChar char="○"/>
              <a:defRPr sz="2710"/>
            </a:lvl2pPr>
            <a:lvl3pPr indent="-400698" lvl="2" marL="1371600" algn="ctr">
              <a:spcBef>
                <a:spcPts val="0"/>
              </a:spcBef>
              <a:spcAft>
                <a:spcPts val="0"/>
              </a:spcAft>
              <a:buSzPts val="2710"/>
              <a:buChar char="■"/>
              <a:defRPr sz="2710"/>
            </a:lvl3pPr>
            <a:lvl4pPr indent="-400698" lvl="3" marL="1828800" algn="ctr">
              <a:spcBef>
                <a:spcPts val="0"/>
              </a:spcBef>
              <a:spcAft>
                <a:spcPts val="0"/>
              </a:spcAft>
              <a:buSzPts val="2710"/>
              <a:buChar char="●"/>
              <a:defRPr sz="2710"/>
            </a:lvl4pPr>
            <a:lvl5pPr indent="-400698" lvl="4" marL="2286000" algn="ctr">
              <a:spcBef>
                <a:spcPts val="0"/>
              </a:spcBef>
              <a:spcAft>
                <a:spcPts val="0"/>
              </a:spcAft>
              <a:buSzPts val="2710"/>
              <a:buChar char="○"/>
              <a:defRPr sz="2710"/>
            </a:lvl5pPr>
            <a:lvl6pPr indent="-400698" lvl="5" marL="2743200" algn="ctr">
              <a:spcBef>
                <a:spcPts val="0"/>
              </a:spcBef>
              <a:spcAft>
                <a:spcPts val="0"/>
              </a:spcAft>
              <a:buSzPts val="2710"/>
              <a:buChar char="■"/>
              <a:defRPr sz="2710"/>
            </a:lvl6pPr>
            <a:lvl7pPr indent="-400698" lvl="6" marL="3200400" algn="ctr">
              <a:spcBef>
                <a:spcPts val="0"/>
              </a:spcBef>
              <a:spcAft>
                <a:spcPts val="0"/>
              </a:spcAft>
              <a:buSzPts val="2710"/>
              <a:buChar char="●"/>
              <a:defRPr sz="2710"/>
            </a:lvl7pPr>
            <a:lvl8pPr indent="-400698" lvl="7" marL="3657600" algn="ctr">
              <a:spcBef>
                <a:spcPts val="0"/>
              </a:spcBef>
              <a:spcAft>
                <a:spcPts val="0"/>
              </a:spcAft>
              <a:buSzPts val="2710"/>
              <a:buChar char="○"/>
              <a:defRPr sz="2710"/>
            </a:lvl8pPr>
            <a:lvl9pPr indent="-400698" lvl="8" marL="4114800" algn="ctr">
              <a:spcBef>
                <a:spcPts val="0"/>
              </a:spcBef>
              <a:spcAft>
                <a:spcPts val="0"/>
              </a:spcAft>
              <a:buSzPts val="2710"/>
              <a:buChar char="■"/>
              <a:defRPr sz="2710"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9536518" y="16580326"/>
            <a:ext cx="617400" cy="1399500"/>
          </a:xfrm>
          <a:prstGeom prst="rect">
            <a:avLst/>
          </a:prstGeom>
        </p:spPr>
        <p:txBody>
          <a:bodyPr anchorCtr="0" anchor="ctr" bIns="177000" lIns="177000" spcFirstLastPara="1" rIns="177000" wrap="square" tIns="177000">
            <a:normAutofit/>
          </a:bodyPr>
          <a:lstStyle>
            <a:lvl1pPr lvl="0">
              <a:buNone/>
              <a:defRPr sz="1936"/>
            </a:lvl1pPr>
            <a:lvl2pPr lvl="1">
              <a:buNone/>
              <a:defRPr sz="1936"/>
            </a:lvl2pPr>
            <a:lvl3pPr lvl="2">
              <a:buNone/>
              <a:defRPr sz="1936"/>
            </a:lvl3pPr>
            <a:lvl4pPr lvl="3">
              <a:buNone/>
              <a:defRPr sz="1936"/>
            </a:lvl4pPr>
            <a:lvl5pPr lvl="4">
              <a:buNone/>
              <a:defRPr sz="1936"/>
            </a:lvl5pPr>
            <a:lvl6pPr lvl="5">
              <a:buNone/>
              <a:defRPr sz="1936"/>
            </a:lvl6pPr>
            <a:lvl7pPr lvl="6">
              <a:buNone/>
              <a:defRPr sz="1936"/>
            </a:lvl7pPr>
            <a:lvl8pPr lvl="7">
              <a:buNone/>
              <a:defRPr sz="1936"/>
            </a:lvl8pPr>
            <a:lvl9pPr lvl="8">
              <a:buNone/>
              <a:defRPr sz="193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9536518" y="16580326"/>
            <a:ext cx="617400" cy="1399500"/>
          </a:xfrm>
          <a:prstGeom prst="rect">
            <a:avLst/>
          </a:prstGeom>
        </p:spPr>
        <p:txBody>
          <a:bodyPr anchorCtr="0" anchor="ctr" bIns="177000" lIns="177000" spcFirstLastPara="1" rIns="177000" wrap="square" tIns="177000">
            <a:normAutofit/>
          </a:bodyPr>
          <a:lstStyle>
            <a:lvl1pPr lvl="0">
              <a:buNone/>
              <a:defRPr sz="1936"/>
            </a:lvl1pPr>
            <a:lvl2pPr lvl="1">
              <a:buNone/>
              <a:defRPr sz="1936"/>
            </a:lvl2pPr>
            <a:lvl3pPr lvl="2">
              <a:buNone/>
              <a:defRPr sz="1936"/>
            </a:lvl3pPr>
            <a:lvl4pPr lvl="3">
              <a:buNone/>
              <a:defRPr sz="1936"/>
            </a:lvl4pPr>
            <a:lvl5pPr lvl="4">
              <a:buNone/>
              <a:defRPr sz="1936"/>
            </a:lvl5pPr>
            <a:lvl6pPr lvl="5">
              <a:buNone/>
              <a:defRPr sz="1936"/>
            </a:lvl6pPr>
            <a:lvl7pPr lvl="6">
              <a:buNone/>
              <a:defRPr sz="1936"/>
            </a:lvl7pPr>
            <a:lvl8pPr lvl="7">
              <a:buNone/>
              <a:defRPr sz="1936"/>
            </a:lvl8pPr>
            <a:lvl9pPr lvl="8">
              <a:buNone/>
              <a:defRPr sz="193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50847" y="7647467"/>
            <a:ext cx="9590700" cy="2993100"/>
          </a:xfrm>
          <a:prstGeom prst="rect">
            <a:avLst/>
          </a:prstGeom>
        </p:spPr>
        <p:txBody>
          <a:bodyPr anchorCtr="0" anchor="ctr" bIns="177000" lIns="177000" spcFirstLastPara="1" rIns="177000" wrap="square" tIns="1770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969"/>
              <a:buNone/>
              <a:defRPr sz="6969"/>
            </a:lvl1pPr>
            <a:lvl2pPr lvl="1" algn="ctr">
              <a:spcBef>
                <a:spcPts val="0"/>
              </a:spcBef>
              <a:spcAft>
                <a:spcPts val="0"/>
              </a:spcAft>
              <a:buSzPts val="6969"/>
              <a:buNone/>
              <a:defRPr sz="6969"/>
            </a:lvl2pPr>
            <a:lvl3pPr lvl="2" algn="ctr">
              <a:spcBef>
                <a:spcPts val="0"/>
              </a:spcBef>
              <a:spcAft>
                <a:spcPts val="0"/>
              </a:spcAft>
              <a:buSzPts val="6969"/>
              <a:buNone/>
              <a:defRPr sz="6969"/>
            </a:lvl3pPr>
            <a:lvl4pPr lvl="3" algn="ctr">
              <a:spcBef>
                <a:spcPts val="0"/>
              </a:spcBef>
              <a:spcAft>
                <a:spcPts val="0"/>
              </a:spcAft>
              <a:buSzPts val="6969"/>
              <a:buNone/>
              <a:defRPr sz="6969"/>
            </a:lvl4pPr>
            <a:lvl5pPr lvl="4" algn="ctr">
              <a:spcBef>
                <a:spcPts val="0"/>
              </a:spcBef>
              <a:spcAft>
                <a:spcPts val="0"/>
              </a:spcAft>
              <a:buSzPts val="6969"/>
              <a:buNone/>
              <a:defRPr sz="6969"/>
            </a:lvl5pPr>
            <a:lvl6pPr lvl="5" algn="ctr">
              <a:spcBef>
                <a:spcPts val="0"/>
              </a:spcBef>
              <a:spcAft>
                <a:spcPts val="0"/>
              </a:spcAft>
              <a:buSzPts val="6969"/>
              <a:buNone/>
              <a:defRPr sz="6969"/>
            </a:lvl6pPr>
            <a:lvl7pPr lvl="6" algn="ctr">
              <a:spcBef>
                <a:spcPts val="0"/>
              </a:spcBef>
              <a:spcAft>
                <a:spcPts val="0"/>
              </a:spcAft>
              <a:buSzPts val="6969"/>
              <a:buNone/>
              <a:defRPr sz="6969"/>
            </a:lvl7pPr>
            <a:lvl8pPr lvl="7" algn="ctr">
              <a:spcBef>
                <a:spcPts val="0"/>
              </a:spcBef>
              <a:spcAft>
                <a:spcPts val="0"/>
              </a:spcAft>
              <a:buSzPts val="6969"/>
              <a:buNone/>
              <a:defRPr sz="6969"/>
            </a:lvl8pPr>
            <a:lvl9pPr lvl="8" algn="ctr">
              <a:spcBef>
                <a:spcPts val="0"/>
              </a:spcBef>
              <a:spcAft>
                <a:spcPts val="0"/>
              </a:spcAft>
              <a:buSzPts val="6969"/>
              <a:buNone/>
              <a:defRPr sz="6969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9536518" y="16580326"/>
            <a:ext cx="617400" cy="1399500"/>
          </a:xfrm>
          <a:prstGeom prst="rect">
            <a:avLst/>
          </a:prstGeom>
        </p:spPr>
        <p:txBody>
          <a:bodyPr anchorCtr="0" anchor="ctr" bIns="177000" lIns="177000" spcFirstLastPara="1" rIns="177000" wrap="square" tIns="177000">
            <a:normAutofit/>
          </a:bodyPr>
          <a:lstStyle>
            <a:lvl1pPr lvl="0">
              <a:buNone/>
              <a:defRPr sz="1936"/>
            </a:lvl1pPr>
            <a:lvl2pPr lvl="1">
              <a:buNone/>
              <a:defRPr sz="1936"/>
            </a:lvl2pPr>
            <a:lvl3pPr lvl="2">
              <a:buNone/>
              <a:defRPr sz="1936"/>
            </a:lvl3pPr>
            <a:lvl4pPr lvl="3">
              <a:buNone/>
              <a:defRPr sz="1936"/>
            </a:lvl4pPr>
            <a:lvl5pPr lvl="4">
              <a:buNone/>
              <a:defRPr sz="1936"/>
            </a:lvl5pPr>
            <a:lvl6pPr lvl="5">
              <a:buNone/>
              <a:defRPr sz="1936"/>
            </a:lvl6pPr>
            <a:lvl7pPr lvl="6">
              <a:buNone/>
              <a:defRPr sz="1936"/>
            </a:lvl7pPr>
            <a:lvl8pPr lvl="7">
              <a:buNone/>
              <a:defRPr sz="1936"/>
            </a:lvl8pPr>
            <a:lvl9pPr lvl="8">
              <a:buNone/>
              <a:defRPr sz="193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50847" y="1582311"/>
            <a:ext cx="9590700" cy="2036100"/>
          </a:xfrm>
          <a:prstGeom prst="rect">
            <a:avLst/>
          </a:prstGeom>
        </p:spPr>
        <p:txBody>
          <a:bodyPr anchorCtr="0" anchor="t" bIns="177000" lIns="177000" spcFirstLastPara="1" rIns="177000" wrap="square" tIns="1770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420"/>
              <a:buNone/>
              <a:defRPr sz="5420"/>
            </a:lvl1pPr>
            <a:lvl2pPr lvl="1">
              <a:spcBef>
                <a:spcPts val="0"/>
              </a:spcBef>
              <a:spcAft>
                <a:spcPts val="0"/>
              </a:spcAft>
              <a:buSzPts val="5420"/>
              <a:buNone/>
              <a:defRPr sz="5420"/>
            </a:lvl2pPr>
            <a:lvl3pPr lvl="2">
              <a:spcBef>
                <a:spcPts val="0"/>
              </a:spcBef>
              <a:spcAft>
                <a:spcPts val="0"/>
              </a:spcAft>
              <a:buSzPts val="5420"/>
              <a:buNone/>
              <a:defRPr sz="5420"/>
            </a:lvl3pPr>
            <a:lvl4pPr lvl="3">
              <a:spcBef>
                <a:spcPts val="0"/>
              </a:spcBef>
              <a:spcAft>
                <a:spcPts val="0"/>
              </a:spcAft>
              <a:buSzPts val="5420"/>
              <a:buNone/>
              <a:defRPr sz="5420"/>
            </a:lvl4pPr>
            <a:lvl5pPr lvl="4">
              <a:spcBef>
                <a:spcPts val="0"/>
              </a:spcBef>
              <a:spcAft>
                <a:spcPts val="0"/>
              </a:spcAft>
              <a:buSzPts val="5420"/>
              <a:buNone/>
              <a:defRPr sz="5420"/>
            </a:lvl5pPr>
            <a:lvl6pPr lvl="5">
              <a:spcBef>
                <a:spcPts val="0"/>
              </a:spcBef>
              <a:spcAft>
                <a:spcPts val="0"/>
              </a:spcAft>
              <a:buSzPts val="5420"/>
              <a:buNone/>
              <a:defRPr sz="5420"/>
            </a:lvl6pPr>
            <a:lvl7pPr lvl="6">
              <a:spcBef>
                <a:spcPts val="0"/>
              </a:spcBef>
              <a:spcAft>
                <a:spcPts val="0"/>
              </a:spcAft>
              <a:buSzPts val="5420"/>
              <a:buNone/>
              <a:defRPr sz="5420"/>
            </a:lvl7pPr>
            <a:lvl8pPr lvl="7">
              <a:spcBef>
                <a:spcPts val="0"/>
              </a:spcBef>
              <a:spcAft>
                <a:spcPts val="0"/>
              </a:spcAft>
              <a:buSzPts val="5420"/>
              <a:buNone/>
              <a:defRPr sz="5420"/>
            </a:lvl8pPr>
            <a:lvl9pPr lvl="8">
              <a:spcBef>
                <a:spcPts val="0"/>
              </a:spcBef>
              <a:spcAft>
                <a:spcPts val="0"/>
              </a:spcAft>
              <a:buSzPts val="5420"/>
              <a:buNone/>
              <a:defRPr sz="5420"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50847" y="4097689"/>
            <a:ext cx="9590700" cy="12147300"/>
          </a:xfrm>
          <a:prstGeom prst="rect">
            <a:avLst/>
          </a:prstGeom>
        </p:spPr>
        <p:txBody>
          <a:bodyPr anchorCtr="0" anchor="t" bIns="177000" lIns="177000" spcFirstLastPara="1" rIns="177000" wrap="square" tIns="177000">
            <a:normAutofit/>
          </a:bodyPr>
          <a:lstStyle>
            <a:lvl1pPr indent="-449869" lvl="0" marL="457200">
              <a:spcBef>
                <a:spcPts val="0"/>
              </a:spcBef>
              <a:spcAft>
                <a:spcPts val="0"/>
              </a:spcAft>
              <a:buSzPts val="3485"/>
              <a:buChar char="●"/>
              <a:defRPr sz="3485"/>
            </a:lvl1pPr>
            <a:lvl2pPr indent="-400698" lvl="1" marL="914400">
              <a:spcBef>
                <a:spcPts val="0"/>
              </a:spcBef>
              <a:spcAft>
                <a:spcPts val="0"/>
              </a:spcAft>
              <a:buSzPts val="2710"/>
              <a:buChar char="○"/>
              <a:defRPr sz="2710"/>
            </a:lvl2pPr>
            <a:lvl3pPr indent="-400698" lvl="2" marL="1371600">
              <a:spcBef>
                <a:spcPts val="0"/>
              </a:spcBef>
              <a:spcAft>
                <a:spcPts val="0"/>
              </a:spcAft>
              <a:buSzPts val="2710"/>
              <a:buChar char="■"/>
              <a:defRPr sz="2710"/>
            </a:lvl3pPr>
            <a:lvl4pPr indent="-400698" lvl="3" marL="1828800">
              <a:spcBef>
                <a:spcPts val="0"/>
              </a:spcBef>
              <a:spcAft>
                <a:spcPts val="0"/>
              </a:spcAft>
              <a:buSzPts val="2710"/>
              <a:buChar char="●"/>
              <a:defRPr sz="2710"/>
            </a:lvl4pPr>
            <a:lvl5pPr indent="-400698" lvl="4" marL="2286000">
              <a:spcBef>
                <a:spcPts val="0"/>
              </a:spcBef>
              <a:spcAft>
                <a:spcPts val="0"/>
              </a:spcAft>
              <a:buSzPts val="2710"/>
              <a:buChar char="○"/>
              <a:defRPr sz="2710"/>
            </a:lvl5pPr>
            <a:lvl6pPr indent="-400698" lvl="5" marL="2743200">
              <a:spcBef>
                <a:spcPts val="0"/>
              </a:spcBef>
              <a:spcAft>
                <a:spcPts val="0"/>
              </a:spcAft>
              <a:buSzPts val="2710"/>
              <a:buChar char="■"/>
              <a:defRPr sz="2710"/>
            </a:lvl6pPr>
            <a:lvl7pPr indent="-400698" lvl="6" marL="3200400">
              <a:spcBef>
                <a:spcPts val="0"/>
              </a:spcBef>
              <a:spcAft>
                <a:spcPts val="0"/>
              </a:spcAft>
              <a:buSzPts val="2710"/>
              <a:buChar char="●"/>
              <a:defRPr sz="2710"/>
            </a:lvl7pPr>
            <a:lvl8pPr indent="-400698" lvl="7" marL="3657600">
              <a:spcBef>
                <a:spcPts val="0"/>
              </a:spcBef>
              <a:spcAft>
                <a:spcPts val="0"/>
              </a:spcAft>
              <a:buSzPts val="2710"/>
              <a:buChar char="○"/>
              <a:defRPr sz="2710"/>
            </a:lvl8pPr>
            <a:lvl9pPr indent="-400698" lvl="8" marL="4114800">
              <a:spcBef>
                <a:spcPts val="0"/>
              </a:spcBef>
              <a:spcAft>
                <a:spcPts val="0"/>
              </a:spcAft>
              <a:buSzPts val="2710"/>
              <a:buChar char="■"/>
              <a:defRPr sz="2710"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9536518" y="16580326"/>
            <a:ext cx="617400" cy="1399500"/>
          </a:xfrm>
          <a:prstGeom prst="rect">
            <a:avLst/>
          </a:prstGeom>
        </p:spPr>
        <p:txBody>
          <a:bodyPr anchorCtr="0" anchor="ctr" bIns="177000" lIns="177000" spcFirstLastPara="1" rIns="177000" wrap="square" tIns="177000">
            <a:normAutofit/>
          </a:bodyPr>
          <a:lstStyle>
            <a:lvl1pPr lvl="0">
              <a:buNone/>
              <a:defRPr sz="1936"/>
            </a:lvl1pPr>
            <a:lvl2pPr lvl="1">
              <a:buNone/>
              <a:defRPr sz="1936"/>
            </a:lvl2pPr>
            <a:lvl3pPr lvl="2">
              <a:buNone/>
              <a:defRPr sz="1936"/>
            </a:lvl3pPr>
            <a:lvl4pPr lvl="3">
              <a:buNone/>
              <a:defRPr sz="1936"/>
            </a:lvl4pPr>
            <a:lvl5pPr lvl="4">
              <a:buNone/>
              <a:defRPr sz="1936"/>
            </a:lvl5pPr>
            <a:lvl6pPr lvl="5">
              <a:buNone/>
              <a:defRPr sz="1936"/>
            </a:lvl6pPr>
            <a:lvl7pPr lvl="6">
              <a:buNone/>
              <a:defRPr sz="1936"/>
            </a:lvl7pPr>
            <a:lvl8pPr lvl="7">
              <a:buNone/>
              <a:defRPr sz="1936"/>
            </a:lvl8pPr>
            <a:lvl9pPr lvl="8">
              <a:buNone/>
              <a:defRPr sz="193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50847" y="1582311"/>
            <a:ext cx="9590700" cy="2036100"/>
          </a:xfrm>
          <a:prstGeom prst="rect">
            <a:avLst/>
          </a:prstGeom>
        </p:spPr>
        <p:txBody>
          <a:bodyPr anchorCtr="0" anchor="t" bIns="177000" lIns="177000" spcFirstLastPara="1" rIns="177000" wrap="square" tIns="1770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420"/>
              <a:buNone/>
              <a:defRPr sz="5420"/>
            </a:lvl1pPr>
            <a:lvl2pPr lvl="1">
              <a:spcBef>
                <a:spcPts val="0"/>
              </a:spcBef>
              <a:spcAft>
                <a:spcPts val="0"/>
              </a:spcAft>
              <a:buSzPts val="5420"/>
              <a:buNone/>
              <a:defRPr sz="5420"/>
            </a:lvl2pPr>
            <a:lvl3pPr lvl="2">
              <a:spcBef>
                <a:spcPts val="0"/>
              </a:spcBef>
              <a:spcAft>
                <a:spcPts val="0"/>
              </a:spcAft>
              <a:buSzPts val="5420"/>
              <a:buNone/>
              <a:defRPr sz="5420"/>
            </a:lvl3pPr>
            <a:lvl4pPr lvl="3">
              <a:spcBef>
                <a:spcPts val="0"/>
              </a:spcBef>
              <a:spcAft>
                <a:spcPts val="0"/>
              </a:spcAft>
              <a:buSzPts val="5420"/>
              <a:buNone/>
              <a:defRPr sz="5420"/>
            </a:lvl4pPr>
            <a:lvl5pPr lvl="4">
              <a:spcBef>
                <a:spcPts val="0"/>
              </a:spcBef>
              <a:spcAft>
                <a:spcPts val="0"/>
              </a:spcAft>
              <a:buSzPts val="5420"/>
              <a:buNone/>
              <a:defRPr sz="5420"/>
            </a:lvl5pPr>
            <a:lvl6pPr lvl="5">
              <a:spcBef>
                <a:spcPts val="0"/>
              </a:spcBef>
              <a:spcAft>
                <a:spcPts val="0"/>
              </a:spcAft>
              <a:buSzPts val="5420"/>
              <a:buNone/>
              <a:defRPr sz="5420"/>
            </a:lvl6pPr>
            <a:lvl7pPr lvl="6">
              <a:spcBef>
                <a:spcPts val="0"/>
              </a:spcBef>
              <a:spcAft>
                <a:spcPts val="0"/>
              </a:spcAft>
              <a:buSzPts val="5420"/>
              <a:buNone/>
              <a:defRPr sz="5420"/>
            </a:lvl7pPr>
            <a:lvl8pPr lvl="7">
              <a:spcBef>
                <a:spcPts val="0"/>
              </a:spcBef>
              <a:spcAft>
                <a:spcPts val="0"/>
              </a:spcAft>
              <a:buSzPts val="5420"/>
              <a:buNone/>
              <a:defRPr sz="5420"/>
            </a:lvl8pPr>
            <a:lvl9pPr lvl="8">
              <a:spcBef>
                <a:spcPts val="0"/>
              </a:spcBef>
              <a:spcAft>
                <a:spcPts val="0"/>
              </a:spcAft>
              <a:buSzPts val="5420"/>
              <a:buNone/>
              <a:defRPr sz="5420"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50847" y="4097689"/>
            <a:ext cx="4502100" cy="12147300"/>
          </a:xfrm>
          <a:prstGeom prst="rect">
            <a:avLst/>
          </a:prstGeom>
        </p:spPr>
        <p:txBody>
          <a:bodyPr anchorCtr="0" anchor="t" bIns="177000" lIns="177000" spcFirstLastPara="1" rIns="177000" wrap="square" tIns="177000">
            <a:normAutofit/>
          </a:bodyPr>
          <a:lstStyle>
            <a:lvl1pPr indent="-400698" lvl="0" marL="457200">
              <a:spcBef>
                <a:spcPts val="0"/>
              </a:spcBef>
              <a:spcAft>
                <a:spcPts val="0"/>
              </a:spcAft>
              <a:buSzPts val="2710"/>
              <a:buChar char="●"/>
              <a:defRPr sz="2710"/>
            </a:lvl1pPr>
            <a:lvl2pPr indent="-376112" lvl="1" marL="914400">
              <a:spcBef>
                <a:spcPts val="0"/>
              </a:spcBef>
              <a:spcAft>
                <a:spcPts val="0"/>
              </a:spcAft>
              <a:buSzPts val="2323"/>
              <a:buChar char="○"/>
              <a:defRPr sz="2323"/>
            </a:lvl2pPr>
            <a:lvl3pPr indent="-376112" lvl="2" marL="1371600">
              <a:spcBef>
                <a:spcPts val="0"/>
              </a:spcBef>
              <a:spcAft>
                <a:spcPts val="0"/>
              </a:spcAft>
              <a:buSzPts val="2323"/>
              <a:buChar char="■"/>
              <a:defRPr sz="2323"/>
            </a:lvl3pPr>
            <a:lvl4pPr indent="-376112" lvl="3" marL="1828800">
              <a:spcBef>
                <a:spcPts val="0"/>
              </a:spcBef>
              <a:spcAft>
                <a:spcPts val="0"/>
              </a:spcAft>
              <a:buSzPts val="2323"/>
              <a:buChar char="●"/>
              <a:defRPr sz="2323"/>
            </a:lvl4pPr>
            <a:lvl5pPr indent="-376112" lvl="4" marL="2286000">
              <a:spcBef>
                <a:spcPts val="0"/>
              </a:spcBef>
              <a:spcAft>
                <a:spcPts val="0"/>
              </a:spcAft>
              <a:buSzPts val="2323"/>
              <a:buChar char="○"/>
              <a:defRPr sz="2323"/>
            </a:lvl5pPr>
            <a:lvl6pPr indent="-376112" lvl="5" marL="2743200">
              <a:spcBef>
                <a:spcPts val="0"/>
              </a:spcBef>
              <a:spcAft>
                <a:spcPts val="0"/>
              </a:spcAft>
              <a:buSzPts val="2323"/>
              <a:buChar char="■"/>
              <a:defRPr sz="2323"/>
            </a:lvl6pPr>
            <a:lvl7pPr indent="-376112" lvl="6" marL="3200400">
              <a:spcBef>
                <a:spcPts val="0"/>
              </a:spcBef>
              <a:spcAft>
                <a:spcPts val="0"/>
              </a:spcAft>
              <a:buSzPts val="2323"/>
              <a:buChar char="●"/>
              <a:defRPr sz="2323"/>
            </a:lvl7pPr>
            <a:lvl8pPr indent="-376112" lvl="7" marL="3657600">
              <a:spcBef>
                <a:spcPts val="0"/>
              </a:spcBef>
              <a:spcAft>
                <a:spcPts val="0"/>
              </a:spcAft>
              <a:buSzPts val="2323"/>
              <a:buChar char="○"/>
              <a:defRPr sz="2323"/>
            </a:lvl8pPr>
            <a:lvl9pPr indent="-376112" lvl="8" marL="4114800">
              <a:spcBef>
                <a:spcPts val="0"/>
              </a:spcBef>
              <a:spcAft>
                <a:spcPts val="0"/>
              </a:spcAft>
              <a:buSzPts val="2323"/>
              <a:buChar char="■"/>
              <a:defRPr sz="2323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5439304" y="4097689"/>
            <a:ext cx="4502100" cy="12147300"/>
          </a:xfrm>
          <a:prstGeom prst="rect">
            <a:avLst/>
          </a:prstGeom>
        </p:spPr>
        <p:txBody>
          <a:bodyPr anchorCtr="0" anchor="t" bIns="177000" lIns="177000" spcFirstLastPara="1" rIns="177000" wrap="square" tIns="177000">
            <a:normAutofit/>
          </a:bodyPr>
          <a:lstStyle>
            <a:lvl1pPr indent="-400698" lvl="0" marL="457200">
              <a:spcBef>
                <a:spcPts val="0"/>
              </a:spcBef>
              <a:spcAft>
                <a:spcPts val="0"/>
              </a:spcAft>
              <a:buSzPts val="2710"/>
              <a:buChar char="●"/>
              <a:defRPr sz="2710"/>
            </a:lvl1pPr>
            <a:lvl2pPr indent="-376112" lvl="1" marL="914400">
              <a:spcBef>
                <a:spcPts val="0"/>
              </a:spcBef>
              <a:spcAft>
                <a:spcPts val="0"/>
              </a:spcAft>
              <a:buSzPts val="2323"/>
              <a:buChar char="○"/>
              <a:defRPr sz="2323"/>
            </a:lvl2pPr>
            <a:lvl3pPr indent="-376112" lvl="2" marL="1371600">
              <a:spcBef>
                <a:spcPts val="0"/>
              </a:spcBef>
              <a:spcAft>
                <a:spcPts val="0"/>
              </a:spcAft>
              <a:buSzPts val="2323"/>
              <a:buChar char="■"/>
              <a:defRPr sz="2323"/>
            </a:lvl3pPr>
            <a:lvl4pPr indent="-376112" lvl="3" marL="1828800">
              <a:spcBef>
                <a:spcPts val="0"/>
              </a:spcBef>
              <a:spcAft>
                <a:spcPts val="0"/>
              </a:spcAft>
              <a:buSzPts val="2323"/>
              <a:buChar char="●"/>
              <a:defRPr sz="2323"/>
            </a:lvl4pPr>
            <a:lvl5pPr indent="-376112" lvl="4" marL="2286000">
              <a:spcBef>
                <a:spcPts val="0"/>
              </a:spcBef>
              <a:spcAft>
                <a:spcPts val="0"/>
              </a:spcAft>
              <a:buSzPts val="2323"/>
              <a:buChar char="○"/>
              <a:defRPr sz="2323"/>
            </a:lvl5pPr>
            <a:lvl6pPr indent="-376112" lvl="5" marL="2743200">
              <a:spcBef>
                <a:spcPts val="0"/>
              </a:spcBef>
              <a:spcAft>
                <a:spcPts val="0"/>
              </a:spcAft>
              <a:buSzPts val="2323"/>
              <a:buChar char="■"/>
              <a:defRPr sz="2323"/>
            </a:lvl6pPr>
            <a:lvl7pPr indent="-376112" lvl="6" marL="3200400">
              <a:spcBef>
                <a:spcPts val="0"/>
              </a:spcBef>
              <a:spcAft>
                <a:spcPts val="0"/>
              </a:spcAft>
              <a:buSzPts val="2323"/>
              <a:buChar char="●"/>
              <a:defRPr sz="2323"/>
            </a:lvl7pPr>
            <a:lvl8pPr indent="-376112" lvl="7" marL="3657600">
              <a:spcBef>
                <a:spcPts val="0"/>
              </a:spcBef>
              <a:spcAft>
                <a:spcPts val="0"/>
              </a:spcAft>
              <a:buSzPts val="2323"/>
              <a:buChar char="○"/>
              <a:defRPr sz="2323"/>
            </a:lvl8pPr>
            <a:lvl9pPr indent="-376112" lvl="8" marL="4114800">
              <a:spcBef>
                <a:spcPts val="0"/>
              </a:spcBef>
              <a:spcAft>
                <a:spcPts val="0"/>
              </a:spcAft>
              <a:buSzPts val="2323"/>
              <a:buChar char="■"/>
              <a:defRPr sz="2323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9536518" y="16580326"/>
            <a:ext cx="617400" cy="1399500"/>
          </a:xfrm>
          <a:prstGeom prst="rect">
            <a:avLst/>
          </a:prstGeom>
        </p:spPr>
        <p:txBody>
          <a:bodyPr anchorCtr="0" anchor="ctr" bIns="177000" lIns="177000" spcFirstLastPara="1" rIns="177000" wrap="square" tIns="177000">
            <a:normAutofit/>
          </a:bodyPr>
          <a:lstStyle>
            <a:lvl1pPr lvl="0">
              <a:buNone/>
              <a:defRPr sz="1936"/>
            </a:lvl1pPr>
            <a:lvl2pPr lvl="1">
              <a:buNone/>
              <a:defRPr sz="1936"/>
            </a:lvl2pPr>
            <a:lvl3pPr lvl="2">
              <a:buNone/>
              <a:defRPr sz="1936"/>
            </a:lvl3pPr>
            <a:lvl4pPr lvl="3">
              <a:buNone/>
              <a:defRPr sz="1936"/>
            </a:lvl4pPr>
            <a:lvl5pPr lvl="4">
              <a:buNone/>
              <a:defRPr sz="1936"/>
            </a:lvl5pPr>
            <a:lvl6pPr lvl="5">
              <a:buNone/>
              <a:defRPr sz="1936"/>
            </a:lvl6pPr>
            <a:lvl7pPr lvl="6">
              <a:buNone/>
              <a:defRPr sz="1936"/>
            </a:lvl7pPr>
            <a:lvl8pPr lvl="7">
              <a:buNone/>
              <a:defRPr sz="1936"/>
            </a:lvl8pPr>
            <a:lvl9pPr lvl="8">
              <a:buNone/>
              <a:defRPr sz="193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50847" y="1582311"/>
            <a:ext cx="9590700" cy="2036100"/>
          </a:xfrm>
          <a:prstGeom prst="rect">
            <a:avLst/>
          </a:prstGeom>
        </p:spPr>
        <p:txBody>
          <a:bodyPr anchorCtr="0" anchor="t" bIns="177000" lIns="177000" spcFirstLastPara="1" rIns="177000" wrap="square" tIns="1770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420"/>
              <a:buNone/>
              <a:defRPr sz="5420"/>
            </a:lvl1pPr>
            <a:lvl2pPr lvl="1">
              <a:spcBef>
                <a:spcPts val="0"/>
              </a:spcBef>
              <a:spcAft>
                <a:spcPts val="0"/>
              </a:spcAft>
              <a:buSzPts val="5420"/>
              <a:buNone/>
              <a:defRPr sz="5420"/>
            </a:lvl2pPr>
            <a:lvl3pPr lvl="2">
              <a:spcBef>
                <a:spcPts val="0"/>
              </a:spcBef>
              <a:spcAft>
                <a:spcPts val="0"/>
              </a:spcAft>
              <a:buSzPts val="5420"/>
              <a:buNone/>
              <a:defRPr sz="5420"/>
            </a:lvl3pPr>
            <a:lvl4pPr lvl="3">
              <a:spcBef>
                <a:spcPts val="0"/>
              </a:spcBef>
              <a:spcAft>
                <a:spcPts val="0"/>
              </a:spcAft>
              <a:buSzPts val="5420"/>
              <a:buNone/>
              <a:defRPr sz="5420"/>
            </a:lvl4pPr>
            <a:lvl5pPr lvl="4">
              <a:spcBef>
                <a:spcPts val="0"/>
              </a:spcBef>
              <a:spcAft>
                <a:spcPts val="0"/>
              </a:spcAft>
              <a:buSzPts val="5420"/>
              <a:buNone/>
              <a:defRPr sz="5420"/>
            </a:lvl5pPr>
            <a:lvl6pPr lvl="5">
              <a:spcBef>
                <a:spcPts val="0"/>
              </a:spcBef>
              <a:spcAft>
                <a:spcPts val="0"/>
              </a:spcAft>
              <a:buSzPts val="5420"/>
              <a:buNone/>
              <a:defRPr sz="5420"/>
            </a:lvl6pPr>
            <a:lvl7pPr lvl="6">
              <a:spcBef>
                <a:spcPts val="0"/>
              </a:spcBef>
              <a:spcAft>
                <a:spcPts val="0"/>
              </a:spcAft>
              <a:buSzPts val="5420"/>
              <a:buNone/>
              <a:defRPr sz="5420"/>
            </a:lvl7pPr>
            <a:lvl8pPr lvl="7">
              <a:spcBef>
                <a:spcPts val="0"/>
              </a:spcBef>
              <a:spcAft>
                <a:spcPts val="0"/>
              </a:spcAft>
              <a:buSzPts val="5420"/>
              <a:buNone/>
              <a:defRPr sz="5420"/>
            </a:lvl8pPr>
            <a:lvl9pPr lvl="8">
              <a:spcBef>
                <a:spcPts val="0"/>
              </a:spcBef>
              <a:spcAft>
                <a:spcPts val="0"/>
              </a:spcAft>
              <a:buSzPts val="5420"/>
              <a:buNone/>
              <a:defRPr sz="5420"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9536518" y="16580326"/>
            <a:ext cx="617400" cy="1399500"/>
          </a:xfrm>
          <a:prstGeom prst="rect">
            <a:avLst/>
          </a:prstGeom>
        </p:spPr>
        <p:txBody>
          <a:bodyPr anchorCtr="0" anchor="ctr" bIns="177000" lIns="177000" spcFirstLastPara="1" rIns="177000" wrap="square" tIns="177000">
            <a:normAutofit/>
          </a:bodyPr>
          <a:lstStyle>
            <a:lvl1pPr lvl="0">
              <a:buNone/>
              <a:defRPr sz="1936"/>
            </a:lvl1pPr>
            <a:lvl2pPr lvl="1">
              <a:buNone/>
              <a:defRPr sz="1936"/>
            </a:lvl2pPr>
            <a:lvl3pPr lvl="2">
              <a:buNone/>
              <a:defRPr sz="1936"/>
            </a:lvl3pPr>
            <a:lvl4pPr lvl="3">
              <a:buNone/>
              <a:defRPr sz="1936"/>
            </a:lvl4pPr>
            <a:lvl5pPr lvl="4">
              <a:buNone/>
              <a:defRPr sz="1936"/>
            </a:lvl5pPr>
            <a:lvl6pPr lvl="5">
              <a:buNone/>
              <a:defRPr sz="1936"/>
            </a:lvl6pPr>
            <a:lvl7pPr lvl="6">
              <a:buNone/>
              <a:defRPr sz="1936"/>
            </a:lvl7pPr>
            <a:lvl8pPr lvl="7">
              <a:buNone/>
              <a:defRPr sz="1936"/>
            </a:lvl8pPr>
            <a:lvl9pPr lvl="8">
              <a:buNone/>
              <a:defRPr sz="193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50847" y="1975467"/>
            <a:ext cx="3160500" cy="2687100"/>
          </a:xfrm>
          <a:prstGeom prst="rect">
            <a:avLst/>
          </a:prstGeom>
        </p:spPr>
        <p:txBody>
          <a:bodyPr anchorCtr="0" anchor="b" bIns="177000" lIns="177000" spcFirstLastPara="1" rIns="177000" wrap="square" tIns="1770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646"/>
              <a:buNone/>
              <a:defRPr sz="4646"/>
            </a:lvl1pPr>
            <a:lvl2pPr lvl="1">
              <a:spcBef>
                <a:spcPts val="0"/>
              </a:spcBef>
              <a:spcAft>
                <a:spcPts val="0"/>
              </a:spcAft>
              <a:buSzPts val="4646"/>
              <a:buNone/>
              <a:defRPr sz="4646"/>
            </a:lvl2pPr>
            <a:lvl3pPr lvl="2">
              <a:spcBef>
                <a:spcPts val="0"/>
              </a:spcBef>
              <a:spcAft>
                <a:spcPts val="0"/>
              </a:spcAft>
              <a:buSzPts val="4646"/>
              <a:buNone/>
              <a:defRPr sz="4646"/>
            </a:lvl3pPr>
            <a:lvl4pPr lvl="3">
              <a:spcBef>
                <a:spcPts val="0"/>
              </a:spcBef>
              <a:spcAft>
                <a:spcPts val="0"/>
              </a:spcAft>
              <a:buSzPts val="4646"/>
              <a:buNone/>
              <a:defRPr sz="4646"/>
            </a:lvl4pPr>
            <a:lvl5pPr lvl="4">
              <a:spcBef>
                <a:spcPts val="0"/>
              </a:spcBef>
              <a:spcAft>
                <a:spcPts val="0"/>
              </a:spcAft>
              <a:buSzPts val="4646"/>
              <a:buNone/>
              <a:defRPr sz="4646"/>
            </a:lvl5pPr>
            <a:lvl6pPr lvl="5">
              <a:spcBef>
                <a:spcPts val="0"/>
              </a:spcBef>
              <a:spcAft>
                <a:spcPts val="0"/>
              </a:spcAft>
              <a:buSzPts val="4646"/>
              <a:buNone/>
              <a:defRPr sz="4646"/>
            </a:lvl6pPr>
            <a:lvl7pPr lvl="6">
              <a:spcBef>
                <a:spcPts val="0"/>
              </a:spcBef>
              <a:spcAft>
                <a:spcPts val="0"/>
              </a:spcAft>
              <a:buSzPts val="4646"/>
              <a:buNone/>
              <a:defRPr sz="4646"/>
            </a:lvl7pPr>
            <a:lvl8pPr lvl="7">
              <a:spcBef>
                <a:spcPts val="0"/>
              </a:spcBef>
              <a:spcAft>
                <a:spcPts val="0"/>
              </a:spcAft>
              <a:buSzPts val="4646"/>
              <a:buNone/>
              <a:defRPr sz="4646"/>
            </a:lvl8pPr>
            <a:lvl9pPr lvl="8">
              <a:spcBef>
                <a:spcPts val="0"/>
              </a:spcBef>
              <a:spcAft>
                <a:spcPts val="0"/>
              </a:spcAft>
              <a:buSzPts val="4646"/>
              <a:buNone/>
              <a:defRPr sz="4646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50847" y="4940800"/>
            <a:ext cx="3160500" cy="11304600"/>
          </a:xfrm>
          <a:prstGeom prst="rect">
            <a:avLst/>
          </a:prstGeom>
        </p:spPr>
        <p:txBody>
          <a:bodyPr anchorCtr="0" anchor="t" bIns="177000" lIns="177000" spcFirstLastPara="1" rIns="177000" wrap="square" tIns="177000">
            <a:normAutofit/>
          </a:bodyPr>
          <a:lstStyle>
            <a:lvl1pPr indent="-376112" lvl="0" marL="457200">
              <a:spcBef>
                <a:spcPts val="0"/>
              </a:spcBef>
              <a:spcAft>
                <a:spcPts val="0"/>
              </a:spcAft>
              <a:buSzPts val="2323"/>
              <a:buChar char="●"/>
              <a:defRPr sz="2323"/>
            </a:lvl1pPr>
            <a:lvl2pPr indent="-376112" lvl="1" marL="914400">
              <a:spcBef>
                <a:spcPts val="0"/>
              </a:spcBef>
              <a:spcAft>
                <a:spcPts val="0"/>
              </a:spcAft>
              <a:buSzPts val="2323"/>
              <a:buChar char="○"/>
              <a:defRPr sz="2323"/>
            </a:lvl2pPr>
            <a:lvl3pPr indent="-376112" lvl="2" marL="1371600">
              <a:spcBef>
                <a:spcPts val="0"/>
              </a:spcBef>
              <a:spcAft>
                <a:spcPts val="0"/>
              </a:spcAft>
              <a:buSzPts val="2323"/>
              <a:buChar char="■"/>
              <a:defRPr sz="2323"/>
            </a:lvl3pPr>
            <a:lvl4pPr indent="-376112" lvl="3" marL="1828800">
              <a:spcBef>
                <a:spcPts val="0"/>
              </a:spcBef>
              <a:spcAft>
                <a:spcPts val="0"/>
              </a:spcAft>
              <a:buSzPts val="2323"/>
              <a:buChar char="●"/>
              <a:defRPr sz="2323"/>
            </a:lvl4pPr>
            <a:lvl5pPr indent="-376112" lvl="4" marL="2286000">
              <a:spcBef>
                <a:spcPts val="0"/>
              </a:spcBef>
              <a:spcAft>
                <a:spcPts val="0"/>
              </a:spcAft>
              <a:buSzPts val="2323"/>
              <a:buChar char="○"/>
              <a:defRPr sz="2323"/>
            </a:lvl5pPr>
            <a:lvl6pPr indent="-376112" lvl="5" marL="2743200">
              <a:spcBef>
                <a:spcPts val="0"/>
              </a:spcBef>
              <a:spcAft>
                <a:spcPts val="0"/>
              </a:spcAft>
              <a:buSzPts val="2323"/>
              <a:buChar char="■"/>
              <a:defRPr sz="2323"/>
            </a:lvl6pPr>
            <a:lvl7pPr indent="-376112" lvl="6" marL="3200400">
              <a:spcBef>
                <a:spcPts val="0"/>
              </a:spcBef>
              <a:spcAft>
                <a:spcPts val="0"/>
              </a:spcAft>
              <a:buSzPts val="2323"/>
              <a:buChar char="●"/>
              <a:defRPr sz="2323"/>
            </a:lvl7pPr>
            <a:lvl8pPr indent="-376112" lvl="7" marL="3657600">
              <a:spcBef>
                <a:spcPts val="0"/>
              </a:spcBef>
              <a:spcAft>
                <a:spcPts val="0"/>
              </a:spcAft>
              <a:buSzPts val="2323"/>
              <a:buChar char="○"/>
              <a:defRPr sz="2323"/>
            </a:lvl8pPr>
            <a:lvl9pPr indent="-376112" lvl="8" marL="4114800">
              <a:spcBef>
                <a:spcPts val="0"/>
              </a:spcBef>
              <a:spcAft>
                <a:spcPts val="0"/>
              </a:spcAft>
              <a:buSzPts val="2323"/>
              <a:buChar char="■"/>
              <a:defRPr sz="2323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9536518" y="16580326"/>
            <a:ext cx="617400" cy="1399500"/>
          </a:xfrm>
          <a:prstGeom prst="rect">
            <a:avLst/>
          </a:prstGeom>
        </p:spPr>
        <p:txBody>
          <a:bodyPr anchorCtr="0" anchor="ctr" bIns="177000" lIns="177000" spcFirstLastPara="1" rIns="177000" wrap="square" tIns="177000">
            <a:normAutofit/>
          </a:bodyPr>
          <a:lstStyle>
            <a:lvl1pPr lvl="0">
              <a:buNone/>
              <a:defRPr sz="1936"/>
            </a:lvl1pPr>
            <a:lvl2pPr lvl="1">
              <a:buNone/>
              <a:defRPr sz="1936"/>
            </a:lvl2pPr>
            <a:lvl3pPr lvl="2">
              <a:buNone/>
              <a:defRPr sz="1936"/>
            </a:lvl3pPr>
            <a:lvl4pPr lvl="3">
              <a:buNone/>
              <a:defRPr sz="1936"/>
            </a:lvl4pPr>
            <a:lvl5pPr lvl="4">
              <a:buNone/>
              <a:defRPr sz="1936"/>
            </a:lvl5pPr>
            <a:lvl6pPr lvl="5">
              <a:buNone/>
              <a:defRPr sz="1936"/>
            </a:lvl6pPr>
            <a:lvl7pPr lvl="6">
              <a:buNone/>
              <a:defRPr sz="1936"/>
            </a:lvl7pPr>
            <a:lvl8pPr lvl="7">
              <a:buNone/>
              <a:defRPr sz="1936"/>
            </a:lvl8pPr>
            <a:lvl9pPr lvl="8">
              <a:buNone/>
              <a:defRPr sz="193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551821" y="1600533"/>
            <a:ext cx="7167600" cy="14545200"/>
          </a:xfrm>
          <a:prstGeom prst="rect">
            <a:avLst/>
          </a:prstGeom>
        </p:spPr>
        <p:txBody>
          <a:bodyPr anchorCtr="0" anchor="ctr" bIns="177000" lIns="177000" spcFirstLastPara="1" rIns="177000" wrap="square" tIns="1770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292"/>
              <a:buNone/>
              <a:defRPr sz="9292"/>
            </a:lvl1pPr>
            <a:lvl2pPr lvl="1">
              <a:spcBef>
                <a:spcPts val="0"/>
              </a:spcBef>
              <a:spcAft>
                <a:spcPts val="0"/>
              </a:spcAft>
              <a:buSzPts val="9292"/>
              <a:buNone/>
              <a:defRPr sz="9292"/>
            </a:lvl2pPr>
            <a:lvl3pPr lvl="2">
              <a:spcBef>
                <a:spcPts val="0"/>
              </a:spcBef>
              <a:spcAft>
                <a:spcPts val="0"/>
              </a:spcAft>
              <a:buSzPts val="9292"/>
              <a:buNone/>
              <a:defRPr sz="9292"/>
            </a:lvl3pPr>
            <a:lvl4pPr lvl="3">
              <a:spcBef>
                <a:spcPts val="0"/>
              </a:spcBef>
              <a:spcAft>
                <a:spcPts val="0"/>
              </a:spcAft>
              <a:buSzPts val="9292"/>
              <a:buNone/>
              <a:defRPr sz="9292"/>
            </a:lvl4pPr>
            <a:lvl5pPr lvl="4">
              <a:spcBef>
                <a:spcPts val="0"/>
              </a:spcBef>
              <a:spcAft>
                <a:spcPts val="0"/>
              </a:spcAft>
              <a:buSzPts val="9292"/>
              <a:buNone/>
              <a:defRPr sz="9292"/>
            </a:lvl5pPr>
            <a:lvl6pPr lvl="5">
              <a:spcBef>
                <a:spcPts val="0"/>
              </a:spcBef>
              <a:spcAft>
                <a:spcPts val="0"/>
              </a:spcAft>
              <a:buSzPts val="9292"/>
              <a:buNone/>
              <a:defRPr sz="9292"/>
            </a:lvl6pPr>
            <a:lvl7pPr lvl="6">
              <a:spcBef>
                <a:spcPts val="0"/>
              </a:spcBef>
              <a:spcAft>
                <a:spcPts val="0"/>
              </a:spcAft>
              <a:buSzPts val="9292"/>
              <a:buNone/>
              <a:defRPr sz="9292"/>
            </a:lvl7pPr>
            <a:lvl8pPr lvl="7">
              <a:spcBef>
                <a:spcPts val="0"/>
              </a:spcBef>
              <a:spcAft>
                <a:spcPts val="0"/>
              </a:spcAft>
              <a:buSzPts val="9292"/>
              <a:buNone/>
              <a:defRPr sz="9292"/>
            </a:lvl8pPr>
            <a:lvl9pPr lvl="8">
              <a:spcBef>
                <a:spcPts val="0"/>
              </a:spcBef>
              <a:spcAft>
                <a:spcPts val="0"/>
              </a:spcAft>
              <a:buSzPts val="9292"/>
              <a:buNone/>
              <a:defRPr sz="9292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9536518" y="16580326"/>
            <a:ext cx="617400" cy="1399500"/>
          </a:xfrm>
          <a:prstGeom prst="rect">
            <a:avLst/>
          </a:prstGeom>
        </p:spPr>
        <p:txBody>
          <a:bodyPr anchorCtr="0" anchor="ctr" bIns="177000" lIns="177000" spcFirstLastPara="1" rIns="177000" wrap="square" tIns="177000">
            <a:normAutofit/>
          </a:bodyPr>
          <a:lstStyle>
            <a:lvl1pPr lvl="0">
              <a:buNone/>
              <a:defRPr sz="1936"/>
            </a:lvl1pPr>
            <a:lvl2pPr lvl="1">
              <a:buNone/>
              <a:defRPr sz="1936"/>
            </a:lvl2pPr>
            <a:lvl3pPr lvl="2">
              <a:buNone/>
              <a:defRPr sz="1936"/>
            </a:lvl3pPr>
            <a:lvl4pPr lvl="3">
              <a:buNone/>
              <a:defRPr sz="1936"/>
            </a:lvl4pPr>
            <a:lvl5pPr lvl="4">
              <a:buNone/>
              <a:defRPr sz="1936"/>
            </a:lvl5pPr>
            <a:lvl6pPr lvl="5">
              <a:buNone/>
              <a:defRPr sz="1936"/>
            </a:lvl6pPr>
            <a:lvl7pPr lvl="6">
              <a:buNone/>
              <a:defRPr sz="1936"/>
            </a:lvl7pPr>
            <a:lvl8pPr lvl="7">
              <a:buNone/>
              <a:defRPr sz="1936"/>
            </a:lvl8pPr>
            <a:lvl9pPr lvl="8">
              <a:buNone/>
              <a:defRPr sz="193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146200" y="-444"/>
            <a:ext cx="5146200" cy="1828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77000" lIns="177000" spcFirstLastPara="1" rIns="177000" wrap="square" tIns="177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98844" y="4384622"/>
            <a:ext cx="4553100" cy="5270400"/>
          </a:xfrm>
          <a:prstGeom prst="rect">
            <a:avLst/>
          </a:prstGeom>
        </p:spPr>
        <p:txBody>
          <a:bodyPr anchorCtr="0" anchor="b" bIns="177000" lIns="177000" spcFirstLastPara="1" rIns="177000" wrap="square" tIns="1770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131"/>
              <a:buNone/>
              <a:defRPr sz="8131"/>
            </a:lvl1pPr>
            <a:lvl2pPr lvl="1" algn="ctr">
              <a:spcBef>
                <a:spcPts val="0"/>
              </a:spcBef>
              <a:spcAft>
                <a:spcPts val="0"/>
              </a:spcAft>
              <a:buSzPts val="8131"/>
              <a:buNone/>
              <a:defRPr sz="8131"/>
            </a:lvl2pPr>
            <a:lvl3pPr lvl="2" algn="ctr">
              <a:spcBef>
                <a:spcPts val="0"/>
              </a:spcBef>
              <a:spcAft>
                <a:spcPts val="0"/>
              </a:spcAft>
              <a:buSzPts val="8131"/>
              <a:buNone/>
              <a:defRPr sz="8131"/>
            </a:lvl3pPr>
            <a:lvl4pPr lvl="3" algn="ctr">
              <a:spcBef>
                <a:spcPts val="0"/>
              </a:spcBef>
              <a:spcAft>
                <a:spcPts val="0"/>
              </a:spcAft>
              <a:buSzPts val="8131"/>
              <a:buNone/>
              <a:defRPr sz="8131"/>
            </a:lvl4pPr>
            <a:lvl5pPr lvl="4" algn="ctr">
              <a:spcBef>
                <a:spcPts val="0"/>
              </a:spcBef>
              <a:spcAft>
                <a:spcPts val="0"/>
              </a:spcAft>
              <a:buSzPts val="8131"/>
              <a:buNone/>
              <a:defRPr sz="8131"/>
            </a:lvl5pPr>
            <a:lvl6pPr lvl="5" algn="ctr">
              <a:spcBef>
                <a:spcPts val="0"/>
              </a:spcBef>
              <a:spcAft>
                <a:spcPts val="0"/>
              </a:spcAft>
              <a:buSzPts val="8131"/>
              <a:buNone/>
              <a:defRPr sz="8131"/>
            </a:lvl6pPr>
            <a:lvl7pPr lvl="6" algn="ctr">
              <a:spcBef>
                <a:spcPts val="0"/>
              </a:spcBef>
              <a:spcAft>
                <a:spcPts val="0"/>
              </a:spcAft>
              <a:buSzPts val="8131"/>
              <a:buNone/>
              <a:defRPr sz="8131"/>
            </a:lvl7pPr>
            <a:lvl8pPr lvl="7" algn="ctr">
              <a:spcBef>
                <a:spcPts val="0"/>
              </a:spcBef>
              <a:spcAft>
                <a:spcPts val="0"/>
              </a:spcAft>
              <a:buSzPts val="8131"/>
              <a:buNone/>
              <a:defRPr sz="8131"/>
            </a:lvl8pPr>
            <a:lvl9pPr lvl="8" algn="ctr">
              <a:spcBef>
                <a:spcPts val="0"/>
              </a:spcBef>
              <a:spcAft>
                <a:spcPts val="0"/>
              </a:spcAft>
              <a:buSzPts val="8131"/>
              <a:buNone/>
              <a:defRPr sz="8131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98844" y="9966489"/>
            <a:ext cx="4553100" cy="4391400"/>
          </a:xfrm>
          <a:prstGeom prst="rect">
            <a:avLst/>
          </a:prstGeom>
        </p:spPr>
        <p:txBody>
          <a:bodyPr anchorCtr="0" anchor="t" bIns="177000" lIns="177000" spcFirstLastPara="1" rIns="177000" wrap="square" tIns="1770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65"/>
              <a:buNone/>
              <a:defRPr sz="4065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65"/>
              <a:buNone/>
              <a:defRPr sz="4065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65"/>
              <a:buNone/>
              <a:defRPr sz="4065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65"/>
              <a:buNone/>
              <a:defRPr sz="4065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65"/>
              <a:buNone/>
              <a:defRPr sz="4065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65"/>
              <a:buNone/>
              <a:defRPr sz="4065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65"/>
              <a:buNone/>
              <a:defRPr sz="4065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65"/>
              <a:buNone/>
              <a:defRPr sz="4065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65"/>
              <a:buNone/>
              <a:defRPr sz="4065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5559855" y="2574489"/>
            <a:ext cx="4319100" cy="13138200"/>
          </a:xfrm>
          <a:prstGeom prst="rect">
            <a:avLst/>
          </a:prstGeom>
        </p:spPr>
        <p:txBody>
          <a:bodyPr anchorCtr="0" anchor="ctr" bIns="177000" lIns="177000" spcFirstLastPara="1" rIns="177000" wrap="square" tIns="177000">
            <a:normAutofit/>
          </a:bodyPr>
          <a:lstStyle>
            <a:lvl1pPr indent="-449869" lvl="0" marL="457200">
              <a:spcBef>
                <a:spcPts val="0"/>
              </a:spcBef>
              <a:spcAft>
                <a:spcPts val="0"/>
              </a:spcAft>
              <a:buSzPts val="3485"/>
              <a:buChar char="●"/>
              <a:defRPr sz="3485"/>
            </a:lvl1pPr>
            <a:lvl2pPr indent="-400698" lvl="1" marL="914400">
              <a:spcBef>
                <a:spcPts val="0"/>
              </a:spcBef>
              <a:spcAft>
                <a:spcPts val="0"/>
              </a:spcAft>
              <a:buSzPts val="2710"/>
              <a:buChar char="○"/>
              <a:defRPr sz="2710"/>
            </a:lvl2pPr>
            <a:lvl3pPr indent="-400698" lvl="2" marL="1371600">
              <a:spcBef>
                <a:spcPts val="0"/>
              </a:spcBef>
              <a:spcAft>
                <a:spcPts val="0"/>
              </a:spcAft>
              <a:buSzPts val="2710"/>
              <a:buChar char="■"/>
              <a:defRPr sz="2710"/>
            </a:lvl3pPr>
            <a:lvl4pPr indent="-400698" lvl="3" marL="1828800">
              <a:spcBef>
                <a:spcPts val="0"/>
              </a:spcBef>
              <a:spcAft>
                <a:spcPts val="0"/>
              </a:spcAft>
              <a:buSzPts val="2710"/>
              <a:buChar char="●"/>
              <a:defRPr sz="2710"/>
            </a:lvl4pPr>
            <a:lvl5pPr indent="-400698" lvl="4" marL="2286000">
              <a:spcBef>
                <a:spcPts val="0"/>
              </a:spcBef>
              <a:spcAft>
                <a:spcPts val="0"/>
              </a:spcAft>
              <a:buSzPts val="2710"/>
              <a:buChar char="○"/>
              <a:defRPr sz="2710"/>
            </a:lvl5pPr>
            <a:lvl6pPr indent="-400698" lvl="5" marL="2743200">
              <a:spcBef>
                <a:spcPts val="0"/>
              </a:spcBef>
              <a:spcAft>
                <a:spcPts val="0"/>
              </a:spcAft>
              <a:buSzPts val="2710"/>
              <a:buChar char="■"/>
              <a:defRPr sz="2710"/>
            </a:lvl6pPr>
            <a:lvl7pPr indent="-400698" lvl="6" marL="3200400">
              <a:spcBef>
                <a:spcPts val="0"/>
              </a:spcBef>
              <a:spcAft>
                <a:spcPts val="0"/>
              </a:spcAft>
              <a:buSzPts val="2710"/>
              <a:buChar char="●"/>
              <a:defRPr sz="2710"/>
            </a:lvl7pPr>
            <a:lvl8pPr indent="-400698" lvl="7" marL="3657600">
              <a:spcBef>
                <a:spcPts val="0"/>
              </a:spcBef>
              <a:spcAft>
                <a:spcPts val="0"/>
              </a:spcAft>
              <a:buSzPts val="2710"/>
              <a:buChar char="○"/>
              <a:defRPr sz="2710"/>
            </a:lvl8pPr>
            <a:lvl9pPr indent="-400698" lvl="8" marL="4114800">
              <a:spcBef>
                <a:spcPts val="0"/>
              </a:spcBef>
              <a:spcAft>
                <a:spcPts val="0"/>
              </a:spcAft>
              <a:buSzPts val="2710"/>
              <a:buChar char="■"/>
              <a:defRPr sz="2710"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9536518" y="16580326"/>
            <a:ext cx="617400" cy="1399500"/>
          </a:xfrm>
          <a:prstGeom prst="rect">
            <a:avLst/>
          </a:prstGeom>
        </p:spPr>
        <p:txBody>
          <a:bodyPr anchorCtr="0" anchor="ctr" bIns="177000" lIns="177000" spcFirstLastPara="1" rIns="177000" wrap="square" tIns="177000">
            <a:normAutofit/>
          </a:bodyPr>
          <a:lstStyle>
            <a:lvl1pPr lvl="0">
              <a:buNone/>
              <a:defRPr sz="1936"/>
            </a:lvl1pPr>
            <a:lvl2pPr lvl="1">
              <a:buNone/>
              <a:defRPr sz="1936"/>
            </a:lvl2pPr>
            <a:lvl3pPr lvl="2">
              <a:buNone/>
              <a:defRPr sz="1936"/>
            </a:lvl3pPr>
            <a:lvl4pPr lvl="3">
              <a:buNone/>
              <a:defRPr sz="1936"/>
            </a:lvl4pPr>
            <a:lvl5pPr lvl="4">
              <a:buNone/>
              <a:defRPr sz="1936"/>
            </a:lvl5pPr>
            <a:lvl6pPr lvl="5">
              <a:buNone/>
              <a:defRPr sz="1936"/>
            </a:lvl6pPr>
            <a:lvl7pPr lvl="6">
              <a:buNone/>
              <a:defRPr sz="1936"/>
            </a:lvl7pPr>
            <a:lvl8pPr lvl="7">
              <a:buNone/>
              <a:defRPr sz="1936"/>
            </a:lvl8pPr>
            <a:lvl9pPr lvl="8">
              <a:buNone/>
              <a:defRPr sz="193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50847" y="15042044"/>
            <a:ext cx="6752100" cy="2151600"/>
          </a:xfrm>
          <a:prstGeom prst="rect">
            <a:avLst/>
          </a:prstGeom>
        </p:spPr>
        <p:txBody>
          <a:bodyPr anchorCtr="0" anchor="ctr" bIns="177000" lIns="177000" spcFirstLastPara="1" rIns="177000" wrap="square" tIns="177000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85"/>
              <a:buNone/>
              <a:defRPr sz="3485"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9536518" y="16580326"/>
            <a:ext cx="617400" cy="1399500"/>
          </a:xfrm>
          <a:prstGeom prst="rect">
            <a:avLst/>
          </a:prstGeom>
        </p:spPr>
        <p:txBody>
          <a:bodyPr anchorCtr="0" anchor="ctr" bIns="177000" lIns="177000" spcFirstLastPara="1" rIns="177000" wrap="square" tIns="177000">
            <a:normAutofit/>
          </a:bodyPr>
          <a:lstStyle>
            <a:lvl1pPr lvl="0">
              <a:buNone/>
              <a:defRPr sz="1936"/>
            </a:lvl1pPr>
            <a:lvl2pPr lvl="1">
              <a:buNone/>
              <a:defRPr sz="1936"/>
            </a:lvl2pPr>
            <a:lvl3pPr lvl="2">
              <a:buNone/>
              <a:defRPr sz="1936"/>
            </a:lvl3pPr>
            <a:lvl4pPr lvl="3">
              <a:buNone/>
              <a:defRPr sz="1936"/>
            </a:lvl4pPr>
            <a:lvl5pPr lvl="4">
              <a:buNone/>
              <a:defRPr sz="1936"/>
            </a:lvl5pPr>
            <a:lvl6pPr lvl="5">
              <a:buNone/>
              <a:defRPr sz="1936"/>
            </a:lvl6pPr>
            <a:lvl7pPr lvl="6">
              <a:buNone/>
              <a:defRPr sz="1936"/>
            </a:lvl7pPr>
            <a:lvl8pPr lvl="7">
              <a:buNone/>
              <a:defRPr sz="1936"/>
            </a:lvl8pPr>
            <a:lvl9pPr lvl="8">
              <a:buNone/>
              <a:defRPr sz="193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50847" y="1582311"/>
            <a:ext cx="9590700" cy="20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7000" lIns="177000" spcFirstLastPara="1" rIns="177000" wrap="square" tIns="1770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20"/>
              <a:buNone/>
              <a:defRPr sz="542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20"/>
              <a:buNone/>
              <a:defRPr sz="542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20"/>
              <a:buNone/>
              <a:defRPr sz="542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20"/>
              <a:buNone/>
              <a:defRPr sz="542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20"/>
              <a:buNone/>
              <a:defRPr sz="542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20"/>
              <a:buNone/>
              <a:defRPr sz="542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20"/>
              <a:buNone/>
              <a:defRPr sz="542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20"/>
              <a:buNone/>
              <a:defRPr sz="542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20"/>
              <a:buNone/>
              <a:defRPr sz="542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50847" y="4097689"/>
            <a:ext cx="9590700" cy="121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7000" lIns="177000" spcFirstLastPara="1" rIns="177000" wrap="square" tIns="177000">
            <a:normAutofit/>
          </a:bodyPr>
          <a:lstStyle>
            <a:lvl1pPr indent="-449869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85"/>
              <a:buChar char="●"/>
              <a:defRPr sz="3485">
                <a:solidFill>
                  <a:schemeClr val="dk2"/>
                </a:solidFill>
              </a:defRPr>
            </a:lvl1pPr>
            <a:lvl2pPr indent="-400698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710"/>
              <a:buChar char="○"/>
              <a:defRPr sz="2710">
                <a:solidFill>
                  <a:schemeClr val="dk2"/>
                </a:solidFill>
              </a:defRPr>
            </a:lvl2pPr>
            <a:lvl3pPr indent="-400698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710"/>
              <a:buChar char="■"/>
              <a:defRPr sz="2710">
                <a:solidFill>
                  <a:schemeClr val="dk2"/>
                </a:solidFill>
              </a:defRPr>
            </a:lvl3pPr>
            <a:lvl4pPr indent="-400698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710"/>
              <a:buChar char="●"/>
              <a:defRPr sz="2710">
                <a:solidFill>
                  <a:schemeClr val="dk2"/>
                </a:solidFill>
              </a:defRPr>
            </a:lvl4pPr>
            <a:lvl5pPr indent="-400698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710"/>
              <a:buChar char="○"/>
              <a:defRPr sz="2710">
                <a:solidFill>
                  <a:schemeClr val="dk2"/>
                </a:solidFill>
              </a:defRPr>
            </a:lvl5pPr>
            <a:lvl6pPr indent="-400698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710"/>
              <a:buChar char="■"/>
              <a:defRPr sz="2710">
                <a:solidFill>
                  <a:schemeClr val="dk2"/>
                </a:solidFill>
              </a:defRPr>
            </a:lvl6pPr>
            <a:lvl7pPr indent="-400698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710"/>
              <a:buChar char="●"/>
              <a:defRPr sz="2710">
                <a:solidFill>
                  <a:schemeClr val="dk2"/>
                </a:solidFill>
              </a:defRPr>
            </a:lvl7pPr>
            <a:lvl8pPr indent="-400698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710"/>
              <a:buChar char="○"/>
              <a:defRPr sz="2710">
                <a:solidFill>
                  <a:schemeClr val="dk2"/>
                </a:solidFill>
              </a:defRPr>
            </a:lvl8pPr>
            <a:lvl9pPr indent="-400698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710"/>
              <a:buChar char="■"/>
              <a:defRPr sz="271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9536518" y="16580326"/>
            <a:ext cx="617400" cy="139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7000" lIns="177000" spcFirstLastPara="1" rIns="177000" wrap="square" tIns="177000">
            <a:normAutofit/>
          </a:bodyPr>
          <a:lstStyle>
            <a:lvl1pPr lvl="0" algn="r">
              <a:buNone/>
              <a:defRPr sz="1936">
                <a:solidFill>
                  <a:schemeClr val="dk2"/>
                </a:solidFill>
              </a:defRPr>
            </a:lvl1pPr>
            <a:lvl2pPr lvl="1" algn="r">
              <a:buNone/>
              <a:defRPr sz="1936">
                <a:solidFill>
                  <a:schemeClr val="dk2"/>
                </a:solidFill>
              </a:defRPr>
            </a:lvl2pPr>
            <a:lvl3pPr lvl="2" algn="r">
              <a:buNone/>
              <a:defRPr sz="1936">
                <a:solidFill>
                  <a:schemeClr val="dk2"/>
                </a:solidFill>
              </a:defRPr>
            </a:lvl3pPr>
            <a:lvl4pPr lvl="3" algn="r">
              <a:buNone/>
              <a:defRPr sz="1936">
                <a:solidFill>
                  <a:schemeClr val="dk2"/>
                </a:solidFill>
              </a:defRPr>
            </a:lvl4pPr>
            <a:lvl5pPr lvl="4" algn="r">
              <a:buNone/>
              <a:defRPr sz="1936">
                <a:solidFill>
                  <a:schemeClr val="dk2"/>
                </a:solidFill>
              </a:defRPr>
            </a:lvl5pPr>
            <a:lvl6pPr lvl="5" algn="r">
              <a:buNone/>
              <a:defRPr sz="1936">
                <a:solidFill>
                  <a:schemeClr val="dk2"/>
                </a:solidFill>
              </a:defRPr>
            </a:lvl6pPr>
            <a:lvl7pPr lvl="6" algn="r">
              <a:buNone/>
              <a:defRPr sz="1936">
                <a:solidFill>
                  <a:schemeClr val="dk2"/>
                </a:solidFill>
              </a:defRPr>
            </a:lvl7pPr>
            <a:lvl8pPr lvl="7" algn="r">
              <a:buNone/>
              <a:defRPr sz="1936">
                <a:solidFill>
                  <a:schemeClr val="dk2"/>
                </a:solidFill>
              </a:defRPr>
            </a:lvl8pPr>
            <a:lvl9pPr lvl="8" algn="r">
              <a:buNone/>
              <a:defRPr sz="1936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480947" y="4023876"/>
            <a:ext cx="8337900" cy="3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72600" lIns="72600" spcFirstLastPara="1" rIns="72600" wrap="square" tIns="726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953"/>
              </a:spcBef>
              <a:spcAft>
                <a:spcPts val="953"/>
              </a:spcAft>
              <a:buClr>
                <a:schemeClr val="dk1"/>
              </a:buClr>
              <a:buSzPts val="873"/>
              <a:buFont typeface="Arial"/>
              <a:buNone/>
            </a:pPr>
            <a:r>
              <a:rPr b="1" lang="pt-BR" sz="16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PowerPoint 2003/2007/2010/2013/2016 - L 28.59 cm x A 50.8 cm </a:t>
            </a:r>
            <a:endParaRPr b="1" sz="165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1034601" y="2317472"/>
            <a:ext cx="8223300" cy="10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72600" lIns="72600" spcFirstLastPara="1" rIns="72600" wrap="square" tIns="726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28"/>
              <a:buFont typeface="Arial"/>
              <a:buNone/>
            </a:pPr>
            <a:r>
              <a:rPr b="1" lang="pt-BR" sz="6352">
                <a:latin typeface="Times New Roman"/>
                <a:ea typeface="Times New Roman"/>
                <a:cs typeface="Times New Roman"/>
                <a:sym typeface="Times New Roman"/>
              </a:rPr>
              <a:t>Título</a:t>
            </a:r>
            <a:endParaRPr b="1" i="0" sz="6352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480947" y="4697889"/>
            <a:ext cx="8337900" cy="1353600"/>
          </a:xfrm>
          <a:prstGeom prst="rect">
            <a:avLst/>
          </a:prstGeom>
          <a:noFill/>
          <a:ln>
            <a:noFill/>
          </a:ln>
        </p:spPr>
        <p:txBody>
          <a:bodyPr anchorCtr="0" anchor="t" bIns="72600" lIns="72600" spcFirstLastPara="1" rIns="72600" wrap="square" tIns="726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953"/>
              </a:spcBef>
              <a:spcAft>
                <a:spcPts val="0"/>
              </a:spcAft>
              <a:buClr>
                <a:schemeClr val="dk1"/>
              </a:buClr>
              <a:buSzPts val="873"/>
              <a:buFont typeface="Arial"/>
              <a:buNone/>
            </a:pPr>
            <a:r>
              <a:rPr b="1" lang="pt-BR" sz="1350">
                <a:latin typeface="Times New Roman"/>
                <a:ea typeface="Times New Roman"/>
                <a:cs typeface="Times New Roman"/>
                <a:sym typeface="Times New Roman"/>
              </a:rPr>
              <a:t>Para PPT2007/2010/203/2016:</a:t>
            </a:r>
            <a:r>
              <a:rPr lang="pt-BR" sz="1350">
                <a:latin typeface="Times New Roman"/>
                <a:ea typeface="Times New Roman"/>
                <a:cs typeface="Times New Roman"/>
                <a:sym typeface="Times New Roman"/>
              </a:rPr>
              <a:t> Clique no Menu Design / Tamanho do slide personalizado a direita da tela</a:t>
            </a:r>
            <a:endParaRPr sz="135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953"/>
              </a:spcBef>
              <a:spcAft>
                <a:spcPts val="0"/>
              </a:spcAft>
              <a:buClr>
                <a:schemeClr val="dk1"/>
              </a:buClr>
              <a:buSzPts val="873"/>
              <a:buFont typeface="Arial"/>
              <a:buNone/>
            </a:pPr>
            <a:r>
              <a:rPr b="1" lang="pt-BR" sz="1350">
                <a:latin typeface="Times New Roman"/>
                <a:ea typeface="Times New Roman"/>
                <a:cs typeface="Times New Roman"/>
                <a:sym typeface="Times New Roman"/>
              </a:rPr>
              <a:t>PowerPoint 2000</a:t>
            </a:r>
            <a:r>
              <a:rPr lang="pt-BR" sz="1350">
                <a:latin typeface="Times New Roman"/>
                <a:ea typeface="Times New Roman"/>
                <a:cs typeface="Times New Roman"/>
                <a:sym typeface="Times New Roman"/>
              </a:rPr>
              <a:t> - L 36 cm x A 64 cm </a:t>
            </a:r>
            <a:endParaRPr sz="135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953"/>
              </a:spcBef>
              <a:spcAft>
                <a:spcPts val="0"/>
              </a:spcAft>
              <a:buClr>
                <a:schemeClr val="dk1"/>
              </a:buClr>
              <a:buSzPts val="873"/>
              <a:buFont typeface="Arial"/>
              <a:buNone/>
            </a:pPr>
            <a:r>
              <a:rPr b="1" lang="pt-BR" sz="1350">
                <a:latin typeface="Times New Roman"/>
                <a:ea typeface="Times New Roman"/>
                <a:cs typeface="Times New Roman"/>
                <a:sym typeface="Times New Roman"/>
              </a:rPr>
              <a:t>PowerPoint 2003/2007/2010/2013/2016 </a:t>
            </a:r>
            <a:r>
              <a:rPr lang="pt-BR" sz="1350">
                <a:latin typeface="Times New Roman"/>
                <a:ea typeface="Times New Roman"/>
                <a:cs typeface="Times New Roman"/>
                <a:sym typeface="Times New Roman"/>
              </a:rPr>
              <a:t>- L 28.59 cm x A 50.8 cm </a:t>
            </a:r>
            <a:endParaRPr sz="135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953"/>
              </a:spcBef>
              <a:spcAft>
                <a:spcPts val="0"/>
              </a:spcAft>
              <a:buClr>
                <a:schemeClr val="dk1"/>
              </a:buClr>
              <a:buSzPts val="873"/>
              <a:buFont typeface="Arial"/>
              <a:buNone/>
            </a:pPr>
            <a:r>
              <a:rPr b="1" lang="pt-BR" sz="1350">
                <a:latin typeface="Times New Roman"/>
                <a:ea typeface="Times New Roman"/>
                <a:cs typeface="Times New Roman"/>
                <a:sym typeface="Times New Roman"/>
              </a:rPr>
              <a:t>PowerPoint 2008 para MAC </a:t>
            </a:r>
            <a:r>
              <a:rPr lang="pt-BR" sz="1350">
                <a:latin typeface="Times New Roman"/>
                <a:ea typeface="Times New Roman"/>
                <a:cs typeface="Times New Roman"/>
                <a:sym typeface="Times New Roman"/>
              </a:rPr>
              <a:t>- L 42.88 cm x A 76.2 cm</a:t>
            </a:r>
            <a:endParaRPr sz="135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953"/>
              </a:spcBef>
              <a:spcAft>
                <a:spcPts val="0"/>
              </a:spcAft>
              <a:buClr>
                <a:srgbClr val="000000"/>
              </a:buClr>
              <a:buSzPts val="2859"/>
              <a:buFont typeface="Arial"/>
              <a:buNone/>
            </a:pPr>
            <a:r>
              <a:t/>
            </a:r>
            <a:endParaRPr b="1" sz="135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