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559675" cy="136794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09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1560" y="-3270"/>
      </p:cViewPr>
      <p:guideLst>
        <p:guide orient="horz" pos="4309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81835" y="685800"/>
            <a:ext cx="1895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81263" y="685800"/>
            <a:ext cx="1895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980322"/>
            <a:ext cx="7044600" cy="5459700"/>
          </a:xfrm>
          <a:prstGeom prst="rect">
            <a:avLst/>
          </a:prstGeom>
        </p:spPr>
        <p:txBody>
          <a:bodyPr spcFirstLastPara="1" wrap="square" lIns="100000" tIns="100000" rIns="100000" bIns="1000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7537830"/>
            <a:ext cx="7044600" cy="21084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941925"/>
            <a:ext cx="7044600" cy="5222700"/>
          </a:xfrm>
          <a:prstGeom prst="rect">
            <a:avLst/>
          </a:prstGeom>
        </p:spPr>
        <p:txBody>
          <a:bodyPr spcFirstLastPara="1" wrap="square" lIns="100000" tIns="100000" rIns="100000" bIns="1000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8383871"/>
            <a:ext cx="7044600" cy="34596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marL="457200" lvl="0" indent="-3556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2385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5720546"/>
            <a:ext cx="7044600" cy="22389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1183619"/>
            <a:ext cx="7044600" cy="15231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3065200"/>
            <a:ext cx="7044600" cy="90861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1183619"/>
            <a:ext cx="7044600" cy="15231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3065200"/>
            <a:ext cx="3306900" cy="90861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1115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marL="1371600" lvl="2" indent="-31115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3065200"/>
            <a:ext cx="3306900" cy="90861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1115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marL="1371600" lvl="2" indent="-31115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1183619"/>
            <a:ext cx="7044600" cy="15231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477711"/>
            <a:ext cx="2321700" cy="2010000"/>
          </a:xfrm>
          <a:prstGeom prst="rect">
            <a:avLst/>
          </a:prstGeom>
        </p:spPr>
        <p:txBody>
          <a:bodyPr spcFirstLastPara="1" wrap="square" lIns="100000" tIns="100000" rIns="100000" bIns="1000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3695874"/>
            <a:ext cx="2321700" cy="84564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marL="914400" lvl="1" indent="-31115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marL="1371600" lvl="2" indent="-31115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1197249"/>
            <a:ext cx="5264700" cy="108804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332"/>
            <a:ext cx="3780000" cy="1368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00000" tIns="100000" rIns="100000" bIns="1000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3279836"/>
            <a:ext cx="3344400" cy="3942300"/>
          </a:xfrm>
          <a:prstGeom prst="rect">
            <a:avLst/>
          </a:prstGeom>
        </p:spPr>
        <p:txBody>
          <a:bodyPr spcFirstLastPara="1" wrap="square" lIns="100000" tIns="100000" rIns="100000" bIns="1000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7455248"/>
            <a:ext cx="3344400" cy="3284400"/>
          </a:xfrm>
          <a:prstGeom prst="rect">
            <a:avLst/>
          </a:prstGeom>
        </p:spPr>
        <p:txBody>
          <a:bodyPr spcFirstLastPara="1" wrap="square" lIns="100000" tIns="100000" rIns="100000" bIns="1000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925799"/>
            <a:ext cx="3172500" cy="98283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11251923"/>
            <a:ext cx="4959600" cy="16092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1183619"/>
            <a:ext cx="7044600" cy="1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000" tIns="100000" rIns="100000" bIns="1000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3065200"/>
            <a:ext cx="7044600" cy="9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000" tIns="100000" rIns="100000" bIns="100000" anchor="t" anchorCtr="0">
            <a:normAutofit/>
          </a:bodyPr>
          <a:lstStyle>
            <a:lvl1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1pPr>
            <a:lvl2pPr marL="914400" lvl="1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○"/>
              <a:defRPr sz="1500">
                <a:solidFill>
                  <a:schemeClr val="dk2"/>
                </a:solidFill>
              </a:defRPr>
            </a:lvl2pPr>
            <a:lvl3pPr marL="1371600" lvl="2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 sz="1500">
                <a:solidFill>
                  <a:schemeClr val="dk2"/>
                </a:solidFill>
              </a:defRPr>
            </a:lvl3pPr>
            <a:lvl4pPr marL="1828800" lvl="3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4pPr>
            <a:lvl5pPr marL="2286000" lvl="4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○"/>
              <a:defRPr sz="1500">
                <a:solidFill>
                  <a:schemeClr val="dk2"/>
                </a:solidFill>
              </a:defRPr>
            </a:lvl5pPr>
            <a:lvl6pPr marL="2743200" lvl="5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 sz="1500">
                <a:solidFill>
                  <a:schemeClr val="dk2"/>
                </a:solidFill>
              </a:defRPr>
            </a:lvl6pPr>
            <a:lvl7pPr marL="3200400" lvl="6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7pPr>
            <a:lvl8pPr marL="3657600" lvl="7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○"/>
              <a:defRPr sz="1500">
                <a:solidFill>
                  <a:schemeClr val="dk2"/>
                </a:solidFill>
              </a:defRPr>
            </a:lvl8pPr>
            <a:lvl9pPr marL="4114800" lvl="8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 sz="1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0000" tIns="100000" rIns="100000" bIns="100000" anchor="ctr" anchorCtr="0">
            <a:normAutofit/>
          </a:bodyPr>
          <a:lstStyle>
            <a:lvl1pPr lvl="0" algn="r">
              <a:buNone/>
              <a:defRPr sz="1100">
                <a:solidFill>
                  <a:schemeClr val="dk2"/>
                </a:solidFill>
              </a:defRPr>
            </a:lvl1pPr>
            <a:lvl2pPr lvl="1" algn="r">
              <a:buNone/>
              <a:defRPr sz="1100">
                <a:solidFill>
                  <a:schemeClr val="dk2"/>
                </a:solidFill>
              </a:defRPr>
            </a:lvl2pPr>
            <a:lvl3pPr lvl="2" algn="r">
              <a:buNone/>
              <a:defRPr sz="1100">
                <a:solidFill>
                  <a:schemeClr val="dk2"/>
                </a:solidFill>
              </a:defRPr>
            </a:lvl3pPr>
            <a:lvl4pPr lvl="3" algn="r">
              <a:buNone/>
              <a:defRPr sz="1100">
                <a:solidFill>
                  <a:schemeClr val="dk2"/>
                </a:solidFill>
              </a:defRPr>
            </a:lvl4pPr>
            <a:lvl5pPr lvl="4" algn="r">
              <a:buNone/>
              <a:defRPr sz="1100">
                <a:solidFill>
                  <a:schemeClr val="dk2"/>
                </a:solidFill>
              </a:defRPr>
            </a:lvl5pPr>
            <a:lvl6pPr lvl="5" algn="r">
              <a:buNone/>
              <a:defRPr sz="1100">
                <a:solidFill>
                  <a:schemeClr val="dk2"/>
                </a:solidFill>
              </a:defRPr>
            </a:lvl6pPr>
            <a:lvl7pPr lvl="6" algn="r">
              <a:buNone/>
              <a:defRPr sz="1100">
                <a:solidFill>
                  <a:schemeClr val="dk2"/>
                </a:solidFill>
              </a:defRPr>
            </a:lvl7pPr>
            <a:lvl8pPr lvl="7" algn="r">
              <a:buNone/>
              <a:defRPr sz="1100">
                <a:solidFill>
                  <a:schemeClr val="dk2"/>
                </a:solidFill>
              </a:defRPr>
            </a:lvl8pPr>
            <a:lvl9pPr lvl="8" algn="r">
              <a:buNone/>
              <a:defRPr sz="11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email@email.com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57694" y="2388680"/>
            <a:ext cx="7044600" cy="959700"/>
          </a:xfrm>
          <a:prstGeom prst="rect">
            <a:avLst/>
          </a:prstGeom>
        </p:spPr>
        <p:txBody>
          <a:bodyPr spcFirstLastPara="1" wrap="square" lIns="100000" tIns="100000" rIns="100000" bIns="1000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lang="pt-BR" sz="3500" b="1">
                <a:latin typeface="Times New Roman"/>
                <a:ea typeface="Times New Roman"/>
                <a:cs typeface="Times New Roman"/>
                <a:sym typeface="Times New Roman"/>
              </a:rPr>
              <a:t>Título do Trabalho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5" name="Google Shape;55;p13" title="imagem_2026-03-27_155806936.png"/>
          <p:cNvPicPr preferRelativeResize="0"/>
          <p:nvPr/>
        </p:nvPicPr>
        <p:blipFill rotWithShape="1">
          <a:blip r:embed="rId3">
            <a:alphaModFix/>
          </a:blip>
          <a:srcRect l="446" r="446"/>
          <a:stretch/>
        </p:blipFill>
        <p:spPr>
          <a:xfrm>
            <a:off x="-25" y="-7"/>
            <a:ext cx="7560003" cy="124400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257694" y="1800433"/>
            <a:ext cx="7044600" cy="959700"/>
          </a:xfrm>
          <a:prstGeom prst="rect">
            <a:avLst/>
          </a:prstGeom>
        </p:spPr>
        <p:txBody>
          <a:bodyPr spcFirstLastPara="1" wrap="square" lIns="100000" tIns="100000" rIns="100000" bIns="1000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latin typeface="Times New Roman"/>
                <a:ea typeface="Times New Roman"/>
                <a:cs typeface="Times New Roman"/>
                <a:sym typeface="Times New Roman"/>
              </a:rPr>
              <a:t>Autores e afiliações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93287" y="3187734"/>
            <a:ext cx="6173100" cy="8327254"/>
          </a:xfrm>
          <a:prstGeom prst="rect">
            <a:avLst/>
          </a:prstGeom>
          <a:noFill/>
          <a:ln w="19050" cap="flat" cmpd="sng">
            <a:solidFill>
              <a:srgbClr val="2A93A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0000" tIns="100000" rIns="100000" bIns="1000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lang="pt-BR" sz="2000" b="1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Orientações para preparação do Painel Digital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u="sng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-127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Utilize </a:t>
            </a:r>
            <a:r>
              <a:rPr lang="pt-BR" sz="2000" b="1" u="sng" dirty="0">
                <a:solidFill>
                  <a:srgbClr val="1C53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este modelo</a:t>
            </a:r>
            <a:r>
              <a:rPr lang="pt-BR" sz="2000" b="1" dirty="0">
                <a:solidFill>
                  <a:srgbClr val="1C53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 preparar seu painel digital (e-pôster); as dimensões já encontram-se devidamente personalizadas para o evento (Largura: 21,59 / Altura: 38,0 cm);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-127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a fonte Arial ou Times New Roman, quanto ao tamanho da fonte informamos que os painéis digitais ficarão disponíveis em Televisões de 42’ durante o Congresso;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-127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Concentre-se na apresentação das informações mais relevantes de seu trabalho;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-127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Deverá ser obedecida uma sequência lógica no texto </a:t>
            </a:r>
            <a:r>
              <a:rPr lang="pt-BR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(Introdução, objetivos, Métodos, Resultados e Conclusões/Considerações)</a:t>
            </a: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nas ilustrações/tabelas, para maior clareza e entendimento de seu trabalho;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-127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Ao final do painel deve constar a informação: </a:t>
            </a:r>
            <a:r>
              <a:rPr lang="pt-BR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 a ser contatado: Nome completo -  </a:t>
            </a:r>
            <a:r>
              <a:rPr lang="pt-BR" sz="2000" b="1" u="sng" dirty="0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email@email.com.br</a:t>
            </a:r>
            <a:endParaRPr sz="1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u="sng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-127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convertido e disponibilizado à organização, </a:t>
            </a:r>
            <a:r>
              <a:rPr lang="pt-BR" sz="2000" b="1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formato </a:t>
            </a:r>
            <a:r>
              <a:rPr lang="pt-BR" sz="3200" b="1" u="sng" dirty="0" err="1">
                <a:solidFill>
                  <a:srgbClr val="FF0000"/>
                </a:solidFill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pdf</a:t>
            </a:r>
            <a:r>
              <a:rPr lang="pt-BR" sz="3200" b="1" u="sng" dirty="0">
                <a:solidFill>
                  <a:srgbClr val="FF0000"/>
                </a:solidFill>
                <a:highlight>
                  <a:srgbClr val="FF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 </a:t>
            </a:r>
            <a:r>
              <a:rPr lang="pt-BR" sz="2000" b="1" u="sng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ALTERAR PARA FORMATO </a:t>
            </a:r>
            <a:r>
              <a:rPr lang="pt-BR" sz="2000" b="1" u="sng" dirty="0">
                <a:solidFill>
                  <a:srgbClr val="FF0000"/>
                </a:solidFill>
                <a:highlight>
                  <a:srgbClr val="00FF00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PNG</a:t>
            </a:r>
            <a:r>
              <a:rPr lang="pt-BR" sz="2000" b="1" u="sng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CONFORME </a:t>
            </a:r>
            <a:r>
              <a:rPr lang="pt-BR" sz="2000" b="1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NORMAS.</a:t>
            </a:r>
            <a:endParaRPr sz="2000" dirty="0">
              <a:solidFill>
                <a:srgbClr val="FF0000"/>
              </a:solidFill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43727" y="12652313"/>
            <a:ext cx="2272698" cy="52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164</Words>
  <Application>Microsoft Office PowerPoint</Application>
  <PresentationFormat>Personalizar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Simple Light</vt:lpstr>
      <vt:lpstr>Título do Trabalho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LEAO FERREIRA</cp:lastModifiedBy>
  <cp:revision>2</cp:revision>
  <dcterms:modified xsi:type="dcterms:W3CDTF">2026-04-16T18:10:47Z</dcterms:modified>
</cp:coreProperties>
</file>