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3680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309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309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481835" y="685800"/>
            <a:ext cx="1895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481835" y="685800"/>
            <a:ext cx="1895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980322"/>
            <a:ext cx="7044600" cy="5459700"/>
          </a:xfrm>
          <a:prstGeom prst="rect">
            <a:avLst/>
          </a:prstGeom>
        </p:spPr>
        <p:txBody>
          <a:bodyPr anchorCtr="0" anchor="b" bIns="100000" lIns="100000" spcFirstLastPara="1" rIns="100000" wrap="square" tIns="1000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7537830"/>
            <a:ext cx="7044600" cy="2108400"/>
          </a:xfrm>
          <a:prstGeom prst="rect">
            <a:avLst/>
          </a:prstGeom>
        </p:spPr>
        <p:txBody>
          <a:bodyPr anchorCtr="0" anchor="t" bIns="100000" lIns="100000" spcFirstLastPara="1" rIns="100000" wrap="square" tIns="1000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</p:spPr>
        <p:txBody>
          <a:bodyPr anchorCtr="0" anchor="ctr" bIns="100000" lIns="100000" spcFirstLastPara="1" rIns="100000" wrap="square" tIns="1000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941925"/>
            <a:ext cx="7044600" cy="5222700"/>
          </a:xfrm>
          <a:prstGeom prst="rect">
            <a:avLst/>
          </a:prstGeom>
        </p:spPr>
        <p:txBody>
          <a:bodyPr anchorCtr="0" anchor="b" bIns="100000" lIns="100000" spcFirstLastPara="1" rIns="100000" wrap="square" tIns="1000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1pPr>
            <a:lvl2pPr lvl="1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2pPr>
            <a:lvl3pPr lvl="2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3pPr>
            <a:lvl4pPr lvl="3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4pPr>
            <a:lvl5pPr lvl="4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5pPr>
            <a:lvl6pPr lvl="5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6pPr>
            <a:lvl7pPr lvl="6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7pPr>
            <a:lvl8pPr lvl="7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8pPr>
            <a:lvl9pPr lvl="8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8383871"/>
            <a:ext cx="7044600" cy="3459600"/>
          </a:xfrm>
          <a:prstGeom prst="rect">
            <a:avLst/>
          </a:prstGeom>
        </p:spPr>
        <p:txBody>
          <a:bodyPr anchorCtr="0" anchor="t" bIns="100000" lIns="100000" spcFirstLastPara="1" rIns="100000" wrap="square" tIns="100000">
            <a:normAutofit/>
          </a:bodyPr>
          <a:lstStyle>
            <a:lvl1pPr indent="-355600" lvl="0" marL="457200" algn="ctr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23850" lvl="1" marL="914400" algn="ctr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 algn="ctr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 algn="ctr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 algn="ctr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 algn="ctr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 algn="ctr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 algn="ctr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 algn="ctr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</p:spPr>
        <p:txBody>
          <a:bodyPr anchorCtr="0" anchor="ctr" bIns="100000" lIns="100000" spcFirstLastPara="1" rIns="100000" wrap="square" tIns="1000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</p:spPr>
        <p:txBody>
          <a:bodyPr anchorCtr="0" anchor="ctr" bIns="100000" lIns="100000" spcFirstLastPara="1" rIns="100000" wrap="square" tIns="1000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5720546"/>
            <a:ext cx="7044600" cy="2238900"/>
          </a:xfrm>
          <a:prstGeom prst="rect">
            <a:avLst/>
          </a:prstGeom>
        </p:spPr>
        <p:txBody>
          <a:bodyPr anchorCtr="0" anchor="ctr" bIns="100000" lIns="100000" spcFirstLastPara="1" rIns="100000" wrap="square" tIns="1000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1pPr>
            <a:lvl2pPr lvl="1" algn="ctr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ctr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ctr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ctr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ctr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ctr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ctr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ctr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</p:spPr>
        <p:txBody>
          <a:bodyPr anchorCtr="0" anchor="ctr" bIns="100000" lIns="100000" spcFirstLastPara="1" rIns="100000" wrap="square" tIns="1000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1183619"/>
            <a:ext cx="7044600" cy="1523100"/>
          </a:xfrm>
          <a:prstGeom prst="rect">
            <a:avLst/>
          </a:prstGeom>
        </p:spPr>
        <p:txBody>
          <a:bodyPr anchorCtr="0" anchor="t" bIns="100000" lIns="100000" spcFirstLastPara="1" rIns="100000" wrap="square" tIns="100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3065200"/>
            <a:ext cx="7044600" cy="9086100"/>
          </a:xfrm>
          <a:prstGeom prst="rect">
            <a:avLst/>
          </a:prstGeom>
        </p:spPr>
        <p:txBody>
          <a:bodyPr anchorCtr="0" anchor="t" bIns="100000" lIns="100000" spcFirstLastPara="1" rIns="100000" wrap="square" tIns="100000">
            <a:norm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</p:spPr>
        <p:txBody>
          <a:bodyPr anchorCtr="0" anchor="ctr" bIns="100000" lIns="100000" spcFirstLastPara="1" rIns="100000" wrap="square" tIns="1000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1183619"/>
            <a:ext cx="7044600" cy="1523100"/>
          </a:xfrm>
          <a:prstGeom prst="rect">
            <a:avLst/>
          </a:prstGeom>
        </p:spPr>
        <p:txBody>
          <a:bodyPr anchorCtr="0" anchor="t" bIns="100000" lIns="100000" spcFirstLastPara="1" rIns="100000" wrap="square" tIns="100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3065200"/>
            <a:ext cx="3306900" cy="9086100"/>
          </a:xfrm>
          <a:prstGeom prst="rect">
            <a:avLst/>
          </a:prstGeom>
        </p:spPr>
        <p:txBody>
          <a:bodyPr anchorCtr="0" anchor="t" bIns="100000" lIns="100000" spcFirstLastPara="1" rIns="100000" wrap="square" tIns="1000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11150" lvl="1" marL="91440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2pPr>
            <a:lvl3pPr indent="-311150" lvl="2" marL="137160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3pPr>
            <a:lvl4pPr indent="-311150" lvl="3" marL="182880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4pPr>
            <a:lvl5pPr indent="-311150" lvl="4" marL="228600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5pPr>
            <a:lvl6pPr indent="-311150" lvl="5" marL="274320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6pPr>
            <a:lvl7pPr indent="-311150" lvl="6" marL="320040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7pPr>
            <a:lvl8pPr indent="-311150" lvl="7" marL="365760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8pPr>
            <a:lvl9pPr indent="-311150" lvl="8" marL="411480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3065200"/>
            <a:ext cx="3306900" cy="9086100"/>
          </a:xfrm>
          <a:prstGeom prst="rect">
            <a:avLst/>
          </a:prstGeom>
        </p:spPr>
        <p:txBody>
          <a:bodyPr anchorCtr="0" anchor="t" bIns="100000" lIns="100000" spcFirstLastPara="1" rIns="100000" wrap="square" tIns="1000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11150" lvl="1" marL="91440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2pPr>
            <a:lvl3pPr indent="-311150" lvl="2" marL="137160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3pPr>
            <a:lvl4pPr indent="-311150" lvl="3" marL="182880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4pPr>
            <a:lvl5pPr indent="-311150" lvl="4" marL="228600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5pPr>
            <a:lvl6pPr indent="-311150" lvl="5" marL="274320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6pPr>
            <a:lvl7pPr indent="-311150" lvl="6" marL="320040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7pPr>
            <a:lvl8pPr indent="-311150" lvl="7" marL="365760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8pPr>
            <a:lvl9pPr indent="-311150" lvl="8" marL="411480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</p:spPr>
        <p:txBody>
          <a:bodyPr anchorCtr="0" anchor="ctr" bIns="100000" lIns="100000" spcFirstLastPara="1" rIns="100000" wrap="square" tIns="1000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1183619"/>
            <a:ext cx="7044600" cy="1523100"/>
          </a:xfrm>
          <a:prstGeom prst="rect">
            <a:avLst/>
          </a:prstGeom>
        </p:spPr>
        <p:txBody>
          <a:bodyPr anchorCtr="0" anchor="t" bIns="100000" lIns="100000" spcFirstLastPara="1" rIns="100000" wrap="square" tIns="100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</p:spPr>
        <p:txBody>
          <a:bodyPr anchorCtr="0" anchor="ctr" bIns="100000" lIns="100000" spcFirstLastPara="1" rIns="100000" wrap="square" tIns="1000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477711"/>
            <a:ext cx="2321700" cy="2010000"/>
          </a:xfrm>
          <a:prstGeom prst="rect">
            <a:avLst/>
          </a:prstGeom>
        </p:spPr>
        <p:txBody>
          <a:bodyPr anchorCtr="0" anchor="b" bIns="100000" lIns="100000" spcFirstLastPara="1" rIns="100000" wrap="square" tIns="100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3695874"/>
            <a:ext cx="2321700" cy="8456400"/>
          </a:xfrm>
          <a:prstGeom prst="rect">
            <a:avLst/>
          </a:prstGeom>
        </p:spPr>
        <p:txBody>
          <a:bodyPr anchorCtr="0" anchor="t" bIns="100000" lIns="100000" spcFirstLastPara="1" rIns="100000" wrap="square" tIns="100000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1pPr>
            <a:lvl2pPr indent="-311150" lvl="1" marL="91440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2pPr>
            <a:lvl3pPr indent="-311150" lvl="2" marL="137160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3pPr>
            <a:lvl4pPr indent="-311150" lvl="3" marL="182880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4pPr>
            <a:lvl5pPr indent="-311150" lvl="4" marL="228600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5pPr>
            <a:lvl6pPr indent="-311150" lvl="5" marL="274320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6pPr>
            <a:lvl7pPr indent="-311150" lvl="6" marL="320040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7pPr>
            <a:lvl8pPr indent="-311150" lvl="7" marL="3657600">
              <a:spcBef>
                <a:spcPts val="0"/>
              </a:spcBef>
              <a:spcAft>
                <a:spcPts val="0"/>
              </a:spcAft>
              <a:buSzPts val="1300"/>
              <a:buChar char="○"/>
              <a:defRPr sz="1300"/>
            </a:lvl8pPr>
            <a:lvl9pPr indent="-311150" lvl="8" marL="4114800">
              <a:spcBef>
                <a:spcPts val="0"/>
              </a:spcBef>
              <a:spcAft>
                <a:spcPts val="0"/>
              </a:spcAft>
              <a:buSzPts val="1300"/>
              <a:buChar char="■"/>
              <a:defRPr sz="13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</p:spPr>
        <p:txBody>
          <a:bodyPr anchorCtr="0" anchor="ctr" bIns="100000" lIns="100000" spcFirstLastPara="1" rIns="100000" wrap="square" tIns="1000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1197249"/>
            <a:ext cx="5264700" cy="10880400"/>
          </a:xfrm>
          <a:prstGeom prst="rect">
            <a:avLst/>
          </a:prstGeom>
        </p:spPr>
        <p:txBody>
          <a:bodyPr anchorCtr="0" anchor="ctr" bIns="100000" lIns="100000" spcFirstLastPara="1" rIns="100000" wrap="square" tIns="100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</p:spPr>
        <p:txBody>
          <a:bodyPr anchorCtr="0" anchor="ctr" bIns="100000" lIns="100000" spcFirstLastPara="1" rIns="100000" wrap="square" tIns="1000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332"/>
            <a:ext cx="3780000" cy="1368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00000" lIns="100000" spcFirstLastPara="1" rIns="100000" wrap="square" tIns="100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3279836"/>
            <a:ext cx="3344400" cy="3942300"/>
          </a:xfrm>
          <a:prstGeom prst="rect">
            <a:avLst/>
          </a:prstGeom>
        </p:spPr>
        <p:txBody>
          <a:bodyPr anchorCtr="0" anchor="b" bIns="100000" lIns="100000" spcFirstLastPara="1" rIns="100000" wrap="square" tIns="1000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7455248"/>
            <a:ext cx="3344400" cy="3284400"/>
          </a:xfrm>
          <a:prstGeom prst="rect">
            <a:avLst/>
          </a:prstGeom>
        </p:spPr>
        <p:txBody>
          <a:bodyPr anchorCtr="0" anchor="t" bIns="100000" lIns="100000" spcFirstLastPara="1" rIns="100000" wrap="square" tIns="1000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925799"/>
            <a:ext cx="3172500" cy="9828300"/>
          </a:xfrm>
          <a:prstGeom prst="rect">
            <a:avLst/>
          </a:prstGeom>
        </p:spPr>
        <p:txBody>
          <a:bodyPr anchorCtr="0" anchor="ctr" bIns="100000" lIns="100000" spcFirstLastPara="1" rIns="100000" wrap="square" tIns="100000">
            <a:norm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</p:spPr>
        <p:txBody>
          <a:bodyPr anchorCtr="0" anchor="ctr" bIns="100000" lIns="100000" spcFirstLastPara="1" rIns="100000" wrap="square" tIns="1000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11251923"/>
            <a:ext cx="4959600" cy="1609200"/>
          </a:xfrm>
          <a:prstGeom prst="rect">
            <a:avLst/>
          </a:prstGeom>
        </p:spPr>
        <p:txBody>
          <a:bodyPr anchorCtr="0" anchor="ctr" bIns="100000" lIns="100000" spcFirstLastPara="1" rIns="100000" wrap="square" tIns="1000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</p:spPr>
        <p:txBody>
          <a:bodyPr anchorCtr="0" anchor="ctr" bIns="100000" lIns="100000" spcFirstLastPara="1" rIns="100000" wrap="square" tIns="1000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1183619"/>
            <a:ext cx="7044600" cy="15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100000" lIns="100000" spcFirstLastPara="1" rIns="100000" wrap="square" tIns="1000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None/>
              <a:defRPr sz="3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3065200"/>
            <a:ext cx="7044600" cy="9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100000" lIns="100000" spcFirstLastPara="1" rIns="100000" wrap="square" tIns="100000">
            <a:normAutofit/>
          </a:bodyPr>
          <a:lstStyle>
            <a:lvl1pPr indent="-3556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  <a:defRPr sz="2000">
                <a:solidFill>
                  <a:schemeClr val="dk2"/>
                </a:solidFill>
              </a:defRPr>
            </a:lvl1pPr>
            <a:lvl2pPr indent="-3238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○"/>
              <a:defRPr sz="1500">
                <a:solidFill>
                  <a:schemeClr val="dk2"/>
                </a:solidFill>
              </a:defRPr>
            </a:lvl2pPr>
            <a:lvl3pPr indent="-3238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■"/>
              <a:defRPr sz="1500">
                <a:solidFill>
                  <a:schemeClr val="dk2"/>
                </a:solidFill>
              </a:defRPr>
            </a:lvl3pPr>
            <a:lvl4pPr indent="-3238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  <a:defRPr sz="1500">
                <a:solidFill>
                  <a:schemeClr val="dk2"/>
                </a:solidFill>
              </a:defRPr>
            </a:lvl4pPr>
            <a:lvl5pPr indent="-3238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○"/>
              <a:defRPr sz="1500">
                <a:solidFill>
                  <a:schemeClr val="dk2"/>
                </a:solidFill>
              </a:defRPr>
            </a:lvl5pPr>
            <a:lvl6pPr indent="-3238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■"/>
              <a:defRPr sz="1500">
                <a:solidFill>
                  <a:schemeClr val="dk2"/>
                </a:solidFill>
              </a:defRPr>
            </a:lvl6pPr>
            <a:lvl7pPr indent="-3238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●"/>
              <a:defRPr sz="1500">
                <a:solidFill>
                  <a:schemeClr val="dk2"/>
                </a:solidFill>
              </a:defRPr>
            </a:lvl7pPr>
            <a:lvl8pPr indent="-3238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○"/>
              <a:defRPr sz="1500">
                <a:solidFill>
                  <a:schemeClr val="dk2"/>
                </a:solidFill>
              </a:defRPr>
            </a:lvl8pPr>
            <a:lvl9pPr indent="-3238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Char char="■"/>
              <a:defRPr sz="1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12402606"/>
            <a:ext cx="453600" cy="104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0000" lIns="100000" spcFirstLastPara="1" rIns="100000" wrap="square" tIns="100000">
            <a:normAutofit/>
          </a:bodyPr>
          <a:lstStyle>
            <a:lvl1pPr lvl="0" algn="r">
              <a:buNone/>
              <a:defRPr sz="1100">
                <a:solidFill>
                  <a:schemeClr val="dk2"/>
                </a:solidFill>
              </a:defRPr>
            </a:lvl1pPr>
            <a:lvl2pPr lvl="1" algn="r">
              <a:buNone/>
              <a:defRPr sz="1100">
                <a:solidFill>
                  <a:schemeClr val="dk2"/>
                </a:solidFill>
              </a:defRPr>
            </a:lvl2pPr>
            <a:lvl3pPr lvl="2" algn="r">
              <a:buNone/>
              <a:defRPr sz="1100">
                <a:solidFill>
                  <a:schemeClr val="dk2"/>
                </a:solidFill>
              </a:defRPr>
            </a:lvl3pPr>
            <a:lvl4pPr lvl="3" algn="r">
              <a:buNone/>
              <a:defRPr sz="1100">
                <a:solidFill>
                  <a:schemeClr val="dk2"/>
                </a:solidFill>
              </a:defRPr>
            </a:lvl4pPr>
            <a:lvl5pPr lvl="4" algn="r">
              <a:buNone/>
              <a:defRPr sz="1100">
                <a:solidFill>
                  <a:schemeClr val="dk2"/>
                </a:solidFill>
              </a:defRPr>
            </a:lvl5pPr>
            <a:lvl6pPr lvl="5" algn="r">
              <a:buNone/>
              <a:defRPr sz="1100">
                <a:solidFill>
                  <a:schemeClr val="dk2"/>
                </a:solidFill>
              </a:defRPr>
            </a:lvl6pPr>
            <a:lvl7pPr lvl="6" algn="r">
              <a:buNone/>
              <a:defRPr sz="1100">
                <a:solidFill>
                  <a:schemeClr val="dk2"/>
                </a:solidFill>
              </a:defRPr>
            </a:lvl7pPr>
            <a:lvl8pPr lvl="7" algn="r">
              <a:buNone/>
              <a:defRPr sz="1100">
                <a:solidFill>
                  <a:schemeClr val="dk2"/>
                </a:solidFill>
              </a:defRPr>
            </a:lvl8pPr>
            <a:lvl9pPr lvl="8" algn="r">
              <a:buNone/>
              <a:defRPr sz="11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hyperlink" Target="mailto:email@email.com.br" TargetMode="External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257694" y="2388680"/>
            <a:ext cx="7044600" cy="959700"/>
          </a:xfrm>
          <a:prstGeom prst="rect">
            <a:avLst/>
          </a:prstGeom>
        </p:spPr>
        <p:txBody>
          <a:bodyPr anchorCtr="0" anchor="b" bIns="100000" lIns="100000" spcFirstLastPara="1" rIns="100000" wrap="square" tIns="1000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r>
              <a:rPr b="1" lang="pt-BR" sz="3500">
                <a:latin typeface="Times New Roman"/>
                <a:ea typeface="Times New Roman"/>
                <a:cs typeface="Times New Roman"/>
                <a:sym typeface="Times New Roman"/>
              </a:rPr>
              <a:t>Título do Trabalho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5" name="Google Shape;55;p13" title="imagem_2026-03-27_155806936.png"/>
          <p:cNvPicPr preferRelativeResize="0"/>
          <p:nvPr/>
        </p:nvPicPr>
        <p:blipFill rotWithShape="1">
          <a:blip r:embed="rId3">
            <a:alphaModFix/>
          </a:blip>
          <a:srcRect b="0" l="446" r="446" t="0"/>
          <a:stretch/>
        </p:blipFill>
        <p:spPr>
          <a:xfrm>
            <a:off x="-25" y="-7"/>
            <a:ext cx="7560003" cy="1244006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>
            <p:ph type="ctrTitle"/>
          </p:nvPr>
        </p:nvSpPr>
        <p:spPr>
          <a:xfrm>
            <a:off x="257694" y="1800433"/>
            <a:ext cx="7044600" cy="959700"/>
          </a:xfrm>
          <a:prstGeom prst="rect">
            <a:avLst/>
          </a:prstGeom>
        </p:spPr>
        <p:txBody>
          <a:bodyPr anchorCtr="0" anchor="b" bIns="100000" lIns="100000" spcFirstLastPara="1" rIns="100000" wrap="square" tIns="1000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>
                <a:latin typeface="Times New Roman"/>
                <a:ea typeface="Times New Roman"/>
                <a:cs typeface="Times New Roman"/>
                <a:sym typeface="Times New Roman"/>
              </a:rPr>
              <a:t>Autores e afiliações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93521" y="3224804"/>
            <a:ext cx="6173100" cy="7898100"/>
          </a:xfrm>
          <a:prstGeom prst="rect">
            <a:avLst/>
          </a:prstGeom>
          <a:noFill/>
          <a:ln cap="flat" cmpd="sng" w="19050">
            <a:solidFill>
              <a:srgbClr val="2A93A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00000" lIns="100000" spcFirstLastPara="1" rIns="100000" wrap="square" tIns="1000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1" lang="pt-BR" sz="20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Orientações para preparação do Painel Digital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 u="sng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270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Utilize </a:t>
            </a:r>
            <a:r>
              <a:rPr b="1" lang="pt-BR" sz="2000" u="sng">
                <a:solidFill>
                  <a:srgbClr val="1C53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este modelo</a:t>
            </a:r>
            <a:r>
              <a:rPr b="1" lang="pt-BR" sz="2000">
                <a:solidFill>
                  <a:srgbClr val="1C53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para preparar seu painel digital (e-pôster); as dimensões já encontram-se devidamente personalizadas para o evento (Largura: 21,59 / Altura: 38,0 cm);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270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Use a fonte Arial ou Times New Roman, quanto ao tamanho da fonte informamos que os painéis digitais ficarão disponíveis em Televisões de 42’ durante o Congresso;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270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Concentre-se na apresentação das informações mais relevantes de seu trabalho;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270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Deverá ser obedecida uma sequência lógica no texto </a:t>
            </a:r>
            <a:r>
              <a:rPr b="1"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(Introdução, objetivos, Métodos, Resultados e Conclusões/Considerações)</a:t>
            </a:r>
            <a:r>
              <a:rPr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nas ilustrações/tabelas, para maior clareza e entendimento de seu trabalho;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270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Ao final do painel deve constar a informação: </a:t>
            </a:r>
            <a:r>
              <a:rPr b="1"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 a ser contatado: Nome completo -  </a:t>
            </a:r>
            <a:r>
              <a:rPr b="1" lang="pt-BR" sz="2000" u="sng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email@email.com.br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sz="2000" u="sng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270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ser convertido e disponibilizado à organização, </a:t>
            </a:r>
            <a:r>
              <a:rPr b="1" lang="pt-BR" sz="20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formato pdf.</a:t>
            </a:r>
            <a:endParaRPr sz="2000">
              <a:solidFill>
                <a:schemeClr val="dk2"/>
              </a:solidFill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643727" y="12652313"/>
            <a:ext cx="2272698" cy="52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