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ebda5a29bb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ebda5a29bb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ebda5a29bb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ebda5a29bb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ebda5a29bb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ebda5a29bb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ebda5a29bb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ebda5a29bb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123052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465225" y="31584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 title="imagem_2026-03-27_155811126.png"/>
          <p:cNvPicPr preferRelativeResize="0"/>
          <p:nvPr/>
        </p:nvPicPr>
        <p:blipFill rotWithShape="1">
          <a:blip r:embed="rId3">
            <a:alphaModFix/>
          </a:blip>
          <a:srcRect b="0" l="446" r="446" t="0"/>
          <a:stretch/>
        </p:blipFill>
        <p:spPr>
          <a:xfrm>
            <a:off x="0" y="-1"/>
            <a:ext cx="9144003" cy="1504652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46125" y="4172800"/>
            <a:ext cx="2457775" cy="56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46125" y="4172800"/>
            <a:ext cx="2457775" cy="56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46125" y="4172800"/>
            <a:ext cx="2457775" cy="56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46125" y="4172800"/>
            <a:ext cx="2457775" cy="56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46125" y="4172800"/>
            <a:ext cx="2457775" cy="56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